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1pPr>
    <a:lvl2pPr marL="0" marR="0" indent="457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2pPr>
    <a:lvl3pPr marL="0" marR="0" indent="914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3pPr>
    <a:lvl4pPr marL="0" marR="0" indent="1371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4pPr>
    <a:lvl5pPr marL="0" marR="0" indent="18288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5pPr>
    <a:lvl6pPr marL="0" marR="0" indent="22860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6pPr>
    <a:lvl7pPr marL="0" marR="0" indent="27432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7pPr>
    <a:lvl8pPr marL="0" marR="0" indent="32004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8pPr>
    <a:lvl9pPr marL="0" marR="0" indent="365760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Row>
  </a:tblStyle>
  <a:tblStyle styleId="{C7B018BB-80A7-4F77-B60F-C8B233D01FF8}"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2">
              <a:hueOff val="-357243"/>
              <a:satOff val="7293"/>
              <a:lumOff val="8906"/>
            </a:schemeClr>
          </a:solidFill>
        </a:fill>
      </a:tcStyle>
    </a:firstRow>
  </a:tblStyle>
  <a:tblStyle styleId="{EEE7283C-3CF3-47DC-8721-378D4A62B228}"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D5D5D5"/>
          </a:solidFill>
        </a:fill>
      </a:tcStyle>
    </a:band2H>
    <a:firstCol>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3">
              <a:satOff val="1412"/>
              <a:lumOff val="16412"/>
            </a:schemeClr>
          </a:solidFill>
        </a:fill>
      </a:tcStyle>
    </a:firstCol>
    <a:lastRow>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6E937E"/>
          </a:solidFill>
        </a:fill>
      </a:tcStyle>
    </a:firstRow>
  </a:tblStyle>
  <a:tblStyle styleId="{CF821DB8-F4EB-4A41-A1BA-3FCAFE7338EE}"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wholeTbl>
    <a:band2H>
      <a:tcTxStyle b="def" i="def"/>
      <a:tcStyle>
        <a:tcBdr/>
        <a:fill>
          <a:solidFill>
            <a:srgbClr val="FFF171"/>
          </a:solidFill>
        </a:fill>
      </a:tcStyle>
    </a:band2H>
    <a:firstCol>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A51B"/>
          </a:solidFill>
        </a:fill>
      </a:tcStyle>
    </a:firstCol>
    <a:la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AF7E9"/>
          </a:solidFill>
        </a:fill>
      </a:tcStyle>
    </a:lastRow>
    <a:fir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hueOff val="103425"/>
              <a:satOff val="-7243"/>
              <a:lumOff val="9921"/>
            </a:schemeClr>
          </a:solidFill>
        </a:fill>
      </a:tcStyle>
    </a:firstRow>
  </a:tblStyle>
  <a:tblStyle styleId="{33BA23B1-9221-436E-865A-0063620EA4FD}"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chemeClr val="accent5"/>
          </a:solidFill>
        </a:fill>
      </a:tcStyle>
    </a:band2H>
    <a:firstCol>
      <a:tcTxStyle b="on" i="off">
        <a:font>
          <a:latin typeface="Avenir Next Demi Bold"/>
          <a:ea typeface="Avenir Next Demi Bold"/>
          <a:cs typeface="Avenir Next Dem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lumOff val="-14283"/>
            </a:schemeClr>
          </a:solidFill>
        </a:fill>
      </a:tcStyle>
    </a:firstCol>
    <a:la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Avenir Next Demi Bold"/>
          <a:ea typeface="Avenir Next Demi Bold"/>
          <a:cs typeface="Avenir Next Demi Bold"/>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5">
              <a:satOff val="-6299"/>
              <a:lumOff val="-32309"/>
            </a:schemeClr>
          </a:solidFill>
        </a:fill>
      </a:tcStyle>
    </a:firstRow>
  </a:tblStyle>
  <a:tblStyle styleId="{2708684C-4D16-4618-839F-0558EEFCDFE6}" styleName="">
    <a:tblBg/>
    <a:wholeTbl>
      <a:tcTxStyle b="off" i="off">
        <a:font>
          <a:latin typeface="Avenir Next Regular"/>
          <a:ea typeface="Avenir Next Regular"/>
          <a:cs typeface="Avenir Next Regular"/>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b="def" i="def"/>
      <a:tcStyle>
        <a:tcBdr/>
        <a:fill>
          <a:solidFill>
            <a:srgbClr val="EDEEEE"/>
          </a:solidFill>
        </a:fill>
      </a:tcStyle>
    </a:band2H>
    <a:firstCol>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firstCol>
    <a:la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Avenir Next Demi Bold"/>
          <a:ea typeface="Avenir Next Demi Bold"/>
          <a:cs typeface="Avenir Next Demi 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5D5D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eur et date"/>
          <p:cNvSpPr txBox="1"/>
          <p:nvPr>
            <p:ph type="body" sz="quarter" idx="21" hasCustomPrompt="1"/>
          </p:nvPr>
        </p:nvSpPr>
        <p:spPr>
          <a:xfrm>
            <a:off x="1206500" y="12268950"/>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Auteur et date</a:t>
            </a:r>
          </a:p>
        </p:txBody>
      </p:sp>
      <p:sp>
        <p:nvSpPr>
          <p:cNvPr id="12" name="Texte niveau 1…"/>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Sous-titre de la présentation</a:t>
            </a:r>
          </a:p>
          <a:p>
            <a:pPr lvl="1"/>
            <a:r>
              <a:t/>
            </a:r>
          </a:p>
          <a:p>
            <a:pPr lvl="2"/>
            <a:r>
              <a:t/>
            </a:r>
          </a:p>
          <a:p>
            <a:pPr lvl="3"/>
            <a:r>
              <a:t/>
            </a:r>
          </a:p>
          <a:p>
            <a:pPr lvl="4"/>
            <a:r>
              <a:t/>
            </a:r>
          </a:p>
        </p:txBody>
      </p:sp>
      <p:sp>
        <p:nvSpPr>
          <p:cNvPr id="13" name="Titre de la présentation"/>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Titre de la présentation</a:t>
            </a:r>
          </a:p>
        </p:txBody>
      </p:sp>
      <p:sp>
        <p:nvSpPr>
          <p:cNvPr id="14" name="Numéro de diapositive"/>
          <p:cNvSpPr txBox="1"/>
          <p:nvPr>
            <p:ph type="sldNum" sz="quarter" idx="2"/>
          </p:nvPr>
        </p:nvSpPr>
        <p:spPr>
          <a:xfrm>
            <a:off x="23538179" y="12445480"/>
            <a:ext cx="408941" cy="4445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seulement">
    <p:spTree>
      <p:nvGrpSpPr>
        <p:cNvPr id="1" name=""/>
        <p:cNvGrpSpPr/>
        <p:nvPr/>
      </p:nvGrpSpPr>
      <p:grpSpPr>
        <a:xfrm>
          <a:off x="0" y="0"/>
          <a:ext cx="0" cy="0"/>
          <a:chOff x="0" y="0"/>
          <a:chExt cx="0" cy="0"/>
        </a:xfrm>
      </p:grpSpPr>
      <p:sp>
        <p:nvSpPr>
          <p:cNvPr id="99" name="Sous-titre de diapositiv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diapositive</a:t>
            </a:r>
          </a:p>
        </p:txBody>
      </p:sp>
      <p:sp>
        <p:nvSpPr>
          <p:cNvPr id="100" name="Titre de diapositive"/>
          <p:cNvSpPr txBox="1"/>
          <p:nvPr>
            <p:ph type="title" hasCustomPrompt="1"/>
          </p:nvPr>
        </p:nvSpPr>
        <p:spPr>
          <a:prstGeom prst="rect">
            <a:avLst/>
          </a:prstGeom>
        </p:spPr>
        <p:txBody>
          <a:bodyPr/>
          <a:lstStyle/>
          <a:p>
            <a:pPr/>
            <a:r>
              <a:t>Titre de diapositive</a:t>
            </a:r>
          </a:p>
        </p:txBody>
      </p:sp>
      <p:sp>
        <p:nvSpPr>
          <p:cNvPr id="10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rdre du jour">
    <p:spTree>
      <p:nvGrpSpPr>
        <p:cNvPr id="1" name=""/>
        <p:cNvGrpSpPr/>
        <p:nvPr/>
      </p:nvGrpSpPr>
      <p:grpSpPr>
        <a:xfrm>
          <a:off x="0" y="0"/>
          <a:ext cx="0" cy="0"/>
          <a:chOff x="0" y="0"/>
          <a:chExt cx="0" cy="0"/>
        </a:xfrm>
      </p:grpSpPr>
      <p:sp>
        <p:nvSpPr>
          <p:cNvPr id="108" name="Sous-titre de l’ordre du jour"/>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l’ordre du jour</a:t>
            </a:r>
          </a:p>
        </p:txBody>
      </p:sp>
      <p:sp>
        <p:nvSpPr>
          <p:cNvPr id="109" name="Texte niveau 1…"/>
          <p:cNvSpPr txBox="1"/>
          <p:nvPr>
            <p:ph type="body" idx="1" hasCustomPrompt="1"/>
          </p:nvPr>
        </p:nvSpPr>
        <p:spPr>
          <a:prstGeom prst="rect">
            <a:avLst/>
          </a:prstGeom>
        </p:spPr>
        <p:txBody>
          <a:bodyPr/>
          <a:lstStyle>
            <a:lvl1pPr marL="0" indent="0">
              <a:spcBef>
                <a:spcPts val="6000"/>
              </a:spcBef>
              <a:buSzTx/>
              <a:buNone/>
              <a:defRPr sz="5000"/>
            </a:lvl1pPr>
            <a:lvl2pPr marL="0" indent="457200">
              <a:spcBef>
                <a:spcPts val="6000"/>
              </a:spcBef>
              <a:buSzTx/>
              <a:buNone/>
              <a:defRPr sz="5000"/>
            </a:lvl2pPr>
            <a:lvl3pPr marL="0" indent="914400">
              <a:spcBef>
                <a:spcPts val="6000"/>
              </a:spcBef>
              <a:buSzTx/>
              <a:buNone/>
              <a:defRPr sz="5000"/>
            </a:lvl3pPr>
            <a:lvl4pPr marL="0" indent="1371600">
              <a:spcBef>
                <a:spcPts val="6000"/>
              </a:spcBef>
              <a:buSzTx/>
              <a:buNone/>
              <a:defRPr sz="5000"/>
            </a:lvl4pPr>
            <a:lvl5pPr marL="0" indent="1828800">
              <a:spcBef>
                <a:spcPts val="6000"/>
              </a:spcBef>
              <a:buSzTx/>
              <a:buNone/>
              <a:defRPr sz="5000"/>
            </a:lvl5pPr>
          </a:lstStyle>
          <a:p>
            <a:pPr/>
            <a:r>
              <a:t>Rubriques de l’ordre du jour</a:t>
            </a:r>
          </a:p>
          <a:p>
            <a:pPr lvl="1"/>
            <a:r>
              <a:t/>
            </a:r>
          </a:p>
          <a:p>
            <a:pPr lvl="2"/>
            <a:r>
              <a:t/>
            </a:r>
          </a:p>
          <a:p>
            <a:pPr lvl="3"/>
            <a:r>
              <a:t/>
            </a:r>
          </a:p>
          <a:p>
            <a:pPr lvl="4"/>
            <a:r>
              <a:t/>
            </a:r>
          </a:p>
        </p:txBody>
      </p:sp>
      <p:sp>
        <p:nvSpPr>
          <p:cNvPr id="110" name="Titre de l’ordre du jour"/>
          <p:cNvSpPr txBox="1"/>
          <p:nvPr>
            <p:ph type="title" hasCustomPrompt="1"/>
          </p:nvPr>
        </p:nvSpPr>
        <p:spPr>
          <a:prstGeom prst="rect">
            <a:avLst/>
          </a:prstGeom>
        </p:spPr>
        <p:txBody>
          <a:bodyPr/>
          <a:lstStyle/>
          <a:p>
            <a:pPr/>
            <a:r>
              <a:t>Titre de l’ordre du jour</a:t>
            </a:r>
          </a:p>
        </p:txBody>
      </p:sp>
      <p:sp>
        <p:nvSpPr>
          <p:cNvPr id="11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éclara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Texte niveau 1…"/>
          <p:cNvSpPr txBox="1"/>
          <p:nvPr>
            <p:ph type="body" sz="half" idx="1" hasCustomPrompt="1"/>
          </p:nvPr>
        </p:nvSpPr>
        <p:spPr>
          <a:xfrm>
            <a:off x="1206500" y="4191000"/>
            <a:ext cx="21971000" cy="4089400"/>
          </a:xfrm>
          <a:prstGeom prst="rect">
            <a:avLst/>
          </a:prstGeom>
        </p:spPr>
        <p:txBody>
          <a:bodyPr anchor="ctr"/>
          <a:lstStyle>
            <a:lvl1pPr marL="0" indent="0" algn="ctr" defTabSz="2438400">
              <a:lnSpc>
                <a:spcPct val="90000"/>
              </a:lnSpc>
              <a:spcBef>
                <a:spcPts val="0"/>
              </a:spcBef>
              <a:buSzTx/>
              <a:buNone/>
              <a:defRPr spc="-119" sz="12000">
                <a:latin typeface="+mn-lt"/>
                <a:ea typeface="+mn-ea"/>
                <a:cs typeface="+mn-cs"/>
                <a:sym typeface="Produkt Extralight"/>
              </a:defRPr>
            </a:lvl1pPr>
            <a:lvl2pPr marL="0" indent="457200" algn="ctr" defTabSz="2438400">
              <a:lnSpc>
                <a:spcPct val="90000"/>
              </a:lnSpc>
              <a:spcBef>
                <a:spcPts val="0"/>
              </a:spcBef>
              <a:buSzTx/>
              <a:buNone/>
              <a:defRPr spc="-119" sz="12000">
                <a:latin typeface="+mn-lt"/>
                <a:ea typeface="+mn-ea"/>
                <a:cs typeface="+mn-cs"/>
                <a:sym typeface="Produkt Extralight"/>
              </a:defRPr>
            </a:lvl2pPr>
            <a:lvl3pPr marL="0" indent="914400" algn="ctr" defTabSz="2438400">
              <a:lnSpc>
                <a:spcPct val="90000"/>
              </a:lnSpc>
              <a:spcBef>
                <a:spcPts val="0"/>
              </a:spcBef>
              <a:buSzTx/>
              <a:buNone/>
              <a:defRPr spc="-119" sz="12000">
                <a:latin typeface="+mn-lt"/>
                <a:ea typeface="+mn-ea"/>
                <a:cs typeface="+mn-cs"/>
                <a:sym typeface="Produkt Extralight"/>
              </a:defRPr>
            </a:lvl3pPr>
            <a:lvl4pPr marL="0" indent="1371600" algn="ctr" defTabSz="2438400">
              <a:lnSpc>
                <a:spcPct val="90000"/>
              </a:lnSpc>
              <a:spcBef>
                <a:spcPts val="0"/>
              </a:spcBef>
              <a:buSzTx/>
              <a:buNone/>
              <a:defRPr spc="-119" sz="12000">
                <a:latin typeface="+mn-lt"/>
                <a:ea typeface="+mn-ea"/>
                <a:cs typeface="+mn-cs"/>
                <a:sym typeface="Produkt Extralight"/>
              </a:defRPr>
            </a:lvl4pPr>
            <a:lvl5pPr marL="0" indent="1828800" algn="ctr" defTabSz="2438400">
              <a:lnSpc>
                <a:spcPct val="90000"/>
              </a:lnSpc>
              <a:spcBef>
                <a:spcPts val="0"/>
              </a:spcBef>
              <a:buSzTx/>
              <a:buNone/>
              <a:defRPr spc="-119" sz="12000">
                <a:latin typeface="+mn-lt"/>
                <a:ea typeface="+mn-ea"/>
                <a:cs typeface="+mn-cs"/>
                <a:sym typeface="Produkt Extralight"/>
              </a:defRPr>
            </a:lvl5pPr>
          </a:lstStyle>
          <a:p>
            <a:pPr/>
            <a:r>
              <a:t>Déclaration</a:t>
            </a:r>
          </a:p>
          <a:p>
            <a:pPr lvl="1"/>
            <a:r>
              <a:t/>
            </a:r>
          </a:p>
          <a:p>
            <a:pPr lvl="2"/>
            <a:r>
              <a:t/>
            </a:r>
          </a:p>
          <a:p>
            <a:pPr lvl="3"/>
            <a:r>
              <a:t/>
            </a:r>
          </a:p>
          <a:p>
            <a:pPr lvl="4"/>
            <a:r>
              <a:t/>
            </a:r>
          </a:p>
        </p:txBody>
      </p:sp>
      <p:sp>
        <p:nvSpPr>
          <p:cNvPr id="11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ait importa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Texte niveau 1…"/>
          <p:cNvSpPr txBox="1"/>
          <p:nvPr>
            <p:ph type="body" idx="1" hasCustomPrompt="1"/>
          </p:nvPr>
        </p:nvSpPr>
        <p:spPr>
          <a:xfrm>
            <a:off x="1206500" y="1206500"/>
            <a:ext cx="21971000" cy="7353300"/>
          </a:xfrm>
          <a:prstGeom prst="rect">
            <a:avLst/>
          </a:prstGeom>
        </p:spPr>
        <p:txBody>
          <a:bodyPr anchor="b"/>
          <a:lstStyle>
            <a:lvl1pPr marL="0" indent="0" algn="ctr" defTabSz="2438400">
              <a:lnSpc>
                <a:spcPct val="90000"/>
              </a:lnSpc>
              <a:spcBef>
                <a:spcPts val="0"/>
              </a:spcBef>
              <a:buSzTx/>
              <a:buNone/>
              <a:defRPr spc="-1750" sz="35000">
                <a:latin typeface="+mn-lt"/>
                <a:ea typeface="+mn-ea"/>
                <a:cs typeface="+mn-cs"/>
                <a:sym typeface="Produkt Extralight"/>
              </a:defRPr>
            </a:lvl1pPr>
            <a:lvl2pPr marL="0" indent="457200" algn="ctr" defTabSz="2438400">
              <a:lnSpc>
                <a:spcPct val="90000"/>
              </a:lnSpc>
              <a:spcBef>
                <a:spcPts val="0"/>
              </a:spcBef>
              <a:buSzTx/>
              <a:buNone/>
              <a:defRPr spc="-1750" sz="35000">
                <a:latin typeface="+mn-lt"/>
                <a:ea typeface="+mn-ea"/>
                <a:cs typeface="+mn-cs"/>
                <a:sym typeface="Produkt Extralight"/>
              </a:defRPr>
            </a:lvl2pPr>
            <a:lvl3pPr marL="0" indent="914400" algn="ctr" defTabSz="2438400">
              <a:lnSpc>
                <a:spcPct val="90000"/>
              </a:lnSpc>
              <a:spcBef>
                <a:spcPts val="0"/>
              </a:spcBef>
              <a:buSzTx/>
              <a:buNone/>
              <a:defRPr spc="-1750" sz="35000">
                <a:latin typeface="+mn-lt"/>
                <a:ea typeface="+mn-ea"/>
                <a:cs typeface="+mn-cs"/>
                <a:sym typeface="Produkt Extralight"/>
              </a:defRPr>
            </a:lvl3pPr>
            <a:lvl4pPr marL="0" indent="1371600" algn="ctr" defTabSz="2438400">
              <a:lnSpc>
                <a:spcPct val="90000"/>
              </a:lnSpc>
              <a:spcBef>
                <a:spcPts val="0"/>
              </a:spcBef>
              <a:buSzTx/>
              <a:buNone/>
              <a:defRPr spc="-1750" sz="35000">
                <a:latin typeface="+mn-lt"/>
                <a:ea typeface="+mn-ea"/>
                <a:cs typeface="+mn-cs"/>
                <a:sym typeface="Produkt Extralight"/>
              </a:defRPr>
            </a:lvl4pPr>
            <a:lvl5pPr marL="0" indent="1828800" algn="ctr" defTabSz="2438400">
              <a:lnSpc>
                <a:spcPct val="90000"/>
              </a:lnSpc>
              <a:spcBef>
                <a:spcPts val="0"/>
              </a:spcBef>
              <a:buSzTx/>
              <a:buNone/>
              <a:defRPr spc="-1750" sz="35000">
                <a:latin typeface="+mn-lt"/>
                <a:ea typeface="+mn-ea"/>
                <a:cs typeface="+mn-cs"/>
                <a:sym typeface="Produkt Extralight"/>
              </a:defRPr>
            </a:lvl5pPr>
          </a:lstStyle>
          <a:p>
            <a:pPr/>
            <a:r>
              <a:t>100 %</a:t>
            </a:r>
          </a:p>
          <a:p>
            <a:pPr lvl="1"/>
            <a:r>
              <a:t/>
            </a:r>
          </a:p>
          <a:p>
            <a:pPr lvl="2"/>
            <a:r>
              <a:t/>
            </a:r>
          </a:p>
          <a:p>
            <a:pPr lvl="3"/>
            <a:r>
              <a:t/>
            </a:r>
          </a:p>
          <a:p>
            <a:pPr lvl="4"/>
            <a:r>
              <a:t/>
            </a:r>
          </a:p>
        </p:txBody>
      </p:sp>
      <p:sp>
        <p:nvSpPr>
          <p:cNvPr id="127" name="Données clés"/>
          <p:cNvSpPr txBox="1"/>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pc="-55" sz="5500">
                <a:latin typeface="+mn-lt"/>
                <a:ea typeface="+mn-ea"/>
                <a:cs typeface="+mn-cs"/>
                <a:sym typeface="Produkt Extralight"/>
              </a:defRPr>
            </a:lvl1pPr>
          </a:lstStyle>
          <a:p>
            <a:pPr/>
            <a:r>
              <a:t>Données clés</a:t>
            </a:r>
          </a:p>
        </p:txBody>
      </p:sp>
      <p:sp>
        <p:nvSpPr>
          <p:cNvPr id="12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5461000" y="9563100"/>
            <a:ext cx="13728700" cy="698500"/>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pPr/>
            <a:r>
              <a:t>Attribution</a:t>
            </a:r>
          </a:p>
        </p:txBody>
      </p:sp>
      <p:sp>
        <p:nvSpPr>
          <p:cNvPr id="136" name="Texte niveau 1…"/>
          <p:cNvSpPr txBox="1"/>
          <p:nvPr>
            <p:ph type="body" sz="quarter" idx="1" hasCustomPrompt="1"/>
          </p:nvPr>
        </p:nvSpPr>
        <p:spPr>
          <a:xfrm>
            <a:off x="5194300" y="4165600"/>
            <a:ext cx="13995400" cy="4432300"/>
          </a:xfrm>
          <a:prstGeom prst="rect">
            <a:avLst/>
          </a:prstGeom>
        </p:spPr>
        <p:txBody>
          <a:bodyPr anchor="b"/>
          <a:lstStyle>
            <a:lvl1pPr marL="254000" indent="-254000" defTabSz="2438400">
              <a:lnSpc>
                <a:spcPct val="90000"/>
              </a:lnSpc>
              <a:spcBef>
                <a:spcPts val="0"/>
              </a:spcBef>
              <a:buSzTx/>
              <a:buNone/>
              <a:defRPr spc="-93" sz="9300">
                <a:latin typeface="+mn-lt"/>
                <a:ea typeface="+mn-ea"/>
                <a:cs typeface="+mn-cs"/>
                <a:sym typeface="Produkt Extralight"/>
              </a:defRPr>
            </a:lvl1pPr>
            <a:lvl2pPr marL="254000" indent="203200" defTabSz="2438400">
              <a:lnSpc>
                <a:spcPct val="90000"/>
              </a:lnSpc>
              <a:spcBef>
                <a:spcPts val="0"/>
              </a:spcBef>
              <a:buSzTx/>
              <a:buNone/>
              <a:defRPr spc="-93" sz="9300">
                <a:latin typeface="+mn-lt"/>
                <a:ea typeface="+mn-ea"/>
                <a:cs typeface="+mn-cs"/>
                <a:sym typeface="Produkt Extralight"/>
              </a:defRPr>
            </a:lvl2pPr>
            <a:lvl3pPr marL="254000" indent="660400" defTabSz="2438400">
              <a:lnSpc>
                <a:spcPct val="90000"/>
              </a:lnSpc>
              <a:spcBef>
                <a:spcPts val="0"/>
              </a:spcBef>
              <a:buSzTx/>
              <a:buNone/>
              <a:defRPr spc="-93" sz="9300">
                <a:latin typeface="+mn-lt"/>
                <a:ea typeface="+mn-ea"/>
                <a:cs typeface="+mn-cs"/>
                <a:sym typeface="Produkt Extralight"/>
              </a:defRPr>
            </a:lvl3pPr>
            <a:lvl4pPr marL="254000" indent="1117600" defTabSz="2438400">
              <a:lnSpc>
                <a:spcPct val="90000"/>
              </a:lnSpc>
              <a:spcBef>
                <a:spcPts val="0"/>
              </a:spcBef>
              <a:buSzTx/>
              <a:buNone/>
              <a:defRPr spc="-93" sz="9300">
                <a:latin typeface="+mn-lt"/>
                <a:ea typeface="+mn-ea"/>
                <a:cs typeface="+mn-cs"/>
                <a:sym typeface="Produkt Extralight"/>
              </a:defRPr>
            </a:lvl4pPr>
            <a:lvl5pPr marL="254000" indent="1574800" defTabSz="2438400">
              <a:lnSpc>
                <a:spcPct val="90000"/>
              </a:lnSpc>
              <a:spcBef>
                <a:spcPts val="0"/>
              </a:spcBef>
              <a:buSzTx/>
              <a:buNone/>
              <a:defRPr spc="-93" sz="9300">
                <a:latin typeface="+mn-lt"/>
                <a:ea typeface="+mn-ea"/>
                <a:cs typeface="+mn-cs"/>
                <a:sym typeface="Produkt Extralight"/>
              </a:defRPr>
            </a:lvl5pPr>
          </a:lstStyle>
          <a:p>
            <a:pPr/>
            <a:r>
              <a:t>« Citation notable »</a:t>
            </a:r>
          </a:p>
          <a:p>
            <a:pPr lvl="1"/>
            <a:r>
              <a:t/>
            </a:r>
          </a:p>
          <a:p>
            <a:pPr lvl="2"/>
            <a:r>
              <a:t/>
            </a:r>
          </a:p>
          <a:p>
            <a:pPr lvl="3"/>
            <a:r>
              <a:t/>
            </a:r>
          </a:p>
          <a:p>
            <a:pPr lvl="4"/>
            <a:r>
              <a:t/>
            </a:r>
          </a:p>
        </p:txBody>
      </p:sp>
      <p:sp>
        <p:nvSpPr>
          <p:cNvPr id="13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hotos">
    <p:spTree>
      <p:nvGrpSpPr>
        <p:cNvPr id="1" name=""/>
        <p:cNvGrpSpPr/>
        <p:nvPr/>
      </p:nvGrpSpPr>
      <p:grpSpPr>
        <a:xfrm>
          <a:off x="0" y="0"/>
          <a:ext cx="0" cy="0"/>
          <a:chOff x="0" y="0"/>
          <a:chExt cx="0" cy="0"/>
        </a:xfrm>
      </p:grpSpPr>
      <p:sp>
        <p:nvSpPr>
          <p:cNvPr id="144" name="Couloir d’un bâtiment en pierre de plein air sous un ciel rose et violet"/>
          <p:cNvSpPr/>
          <p:nvPr>
            <p:ph type="pic" sz="quarter" idx="21"/>
          </p:nvPr>
        </p:nvSpPr>
        <p:spPr>
          <a:xfrm>
            <a:off x="1257300" y="3213100"/>
            <a:ext cx="7289800" cy="7289800"/>
          </a:xfrm>
          <a:prstGeom prst="rect">
            <a:avLst/>
          </a:prstGeom>
        </p:spPr>
        <p:txBody>
          <a:bodyPr lIns="91439" tIns="45719" rIns="91439" bIns="45719">
            <a:noAutofit/>
          </a:bodyPr>
          <a:lstStyle/>
          <a:p>
            <a:pPr/>
          </a:p>
        </p:txBody>
      </p:sp>
      <p:sp>
        <p:nvSpPr>
          <p:cNvPr id="145" name="Gros plan en noir et blanc d’un toit arrondi"/>
          <p:cNvSpPr/>
          <p:nvPr>
            <p:ph type="pic" sz="half" idx="22"/>
          </p:nvPr>
        </p:nvSpPr>
        <p:spPr>
          <a:xfrm>
            <a:off x="6577500" y="3632200"/>
            <a:ext cx="11228999" cy="6451600"/>
          </a:xfrm>
          <a:prstGeom prst="rect">
            <a:avLst/>
          </a:prstGeom>
        </p:spPr>
        <p:txBody>
          <a:bodyPr lIns="91439" tIns="45719" rIns="91439" bIns="45719">
            <a:noAutofit/>
          </a:bodyPr>
          <a:lstStyle/>
          <a:p>
            <a:pPr/>
          </a:p>
        </p:txBody>
      </p:sp>
      <p:sp>
        <p:nvSpPr>
          <p:cNvPr id="146" name="Vue en contre-plongée d’un escalier métallique en spirale"/>
          <p:cNvSpPr/>
          <p:nvPr>
            <p:ph type="pic" sz="quarter" idx="23"/>
          </p:nvPr>
        </p:nvSpPr>
        <p:spPr>
          <a:xfrm>
            <a:off x="14643100" y="3632200"/>
            <a:ext cx="9677400" cy="6451600"/>
          </a:xfrm>
          <a:prstGeom prst="rect">
            <a:avLst/>
          </a:prstGeom>
        </p:spPr>
        <p:txBody>
          <a:bodyPr lIns="91439" tIns="45719" rIns="91439" bIns="45719">
            <a:noAutofit/>
          </a:bodyPr>
          <a:lstStyle/>
          <a:p>
            <a:pPr/>
          </a:p>
        </p:txBody>
      </p:sp>
      <p:sp>
        <p:nvSpPr>
          <p:cNvPr id="14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Couloir blanc futuriste avec des ombres"/>
          <p:cNvSpPr/>
          <p:nvPr>
            <p:ph type="pic" idx="21"/>
          </p:nvPr>
        </p:nvSpPr>
        <p:spPr>
          <a:xfrm>
            <a:off x="-38100" y="-520700"/>
            <a:ext cx="24447500" cy="14763310"/>
          </a:xfrm>
          <a:prstGeom prst="rect">
            <a:avLst/>
          </a:prstGeom>
        </p:spPr>
        <p:txBody>
          <a:bodyPr lIns="91439" tIns="45719" rIns="91439" bIns="45719">
            <a:noAutofit/>
          </a:bodyPr>
          <a:lstStyle/>
          <a:p>
            <a:pPr/>
          </a:p>
        </p:txBody>
      </p:sp>
      <p:sp>
        <p:nvSpPr>
          <p:cNvPr id="15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ierg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hoto">
    <p:bg>
      <p:bgPr>
        <a:solidFill>
          <a:srgbClr val="FFFFFF"/>
        </a:solidFill>
      </p:bgPr>
    </p:bg>
    <p:spTree>
      <p:nvGrpSpPr>
        <p:cNvPr id="1" name=""/>
        <p:cNvGrpSpPr/>
        <p:nvPr/>
      </p:nvGrpSpPr>
      <p:grpSpPr>
        <a:xfrm>
          <a:off x="0" y="0"/>
          <a:ext cx="0" cy="0"/>
          <a:chOff x="0" y="0"/>
          <a:chExt cx="0" cy="0"/>
        </a:xfrm>
      </p:grpSpPr>
      <p:sp>
        <p:nvSpPr>
          <p:cNvPr id="21" name="Arches blanches arrondies sur un sol gris réfléchissant"/>
          <p:cNvSpPr/>
          <p:nvPr>
            <p:ph type="pic" idx="21"/>
          </p:nvPr>
        </p:nvSpPr>
        <p:spPr>
          <a:xfrm>
            <a:off x="-76200" y="-558800"/>
            <a:ext cx="24574500" cy="14839510"/>
          </a:xfrm>
          <a:prstGeom prst="rect">
            <a:avLst/>
          </a:prstGeom>
        </p:spPr>
        <p:txBody>
          <a:bodyPr lIns="91439" tIns="45719" rIns="91439" bIns="45719">
            <a:noAutofit/>
          </a:bodyPr>
          <a:lstStyle/>
          <a:p>
            <a:pPr/>
          </a:p>
        </p:txBody>
      </p:sp>
      <p:sp>
        <p:nvSpPr>
          <p:cNvPr id="22" name="Auteur et date"/>
          <p:cNvSpPr txBox="1"/>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pPr/>
            <a:r>
              <a:t>Auteur et date</a:t>
            </a:r>
          </a:p>
        </p:txBody>
      </p:sp>
      <p:sp>
        <p:nvSpPr>
          <p:cNvPr id="23" name="Texte niveau 1…"/>
          <p:cNvSpPr txBox="1"/>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Sous-titre de la présentation</a:t>
            </a:r>
          </a:p>
          <a:p>
            <a:pPr lvl="1"/>
            <a:r>
              <a:t/>
            </a:r>
          </a:p>
          <a:p>
            <a:pPr lvl="2"/>
            <a:r>
              <a:t/>
            </a:r>
          </a:p>
          <a:p>
            <a:pPr lvl="3"/>
            <a:r>
              <a:t/>
            </a:r>
          </a:p>
          <a:p>
            <a:pPr lvl="4"/>
            <a:r>
              <a:t/>
            </a:r>
          </a:p>
        </p:txBody>
      </p:sp>
      <p:sp>
        <p:nvSpPr>
          <p:cNvPr id="24" name="Titre de la présentation"/>
          <p:cNvSpPr txBox="1"/>
          <p:nvPr>
            <p:ph type="title" hasCustomPrompt="1"/>
          </p:nvPr>
        </p:nvSpPr>
        <p:spPr>
          <a:xfrm>
            <a:off x="1206500" y="2616200"/>
            <a:ext cx="21971004" cy="4648200"/>
          </a:xfrm>
          <a:prstGeom prst="rect">
            <a:avLst/>
          </a:prstGeom>
        </p:spPr>
        <p:txBody>
          <a:bodyPr anchor="b"/>
          <a:lstStyle>
            <a:lvl1pPr defTabSz="355600">
              <a:defRPr spc="-119" sz="12000"/>
            </a:lvl1pPr>
          </a:lstStyle>
          <a:p>
            <a:pPr/>
            <a:r>
              <a:t>Titre de la présentation</a:t>
            </a:r>
          </a:p>
        </p:txBody>
      </p:sp>
      <p:sp>
        <p:nvSpPr>
          <p:cNvPr id="2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utre titre et photo">
    <p:spTree>
      <p:nvGrpSpPr>
        <p:cNvPr id="1" name=""/>
        <p:cNvGrpSpPr/>
        <p:nvPr/>
      </p:nvGrpSpPr>
      <p:grpSpPr>
        <a:xfrm>
          <a:off x="0" y="0"/>
          <a:ext cx="0" cy="0"/>
          <a:chOff x="0" y="0"/>
          <a:chExt cx="0" cy="0"/>
        </a:xfrm>
      </p:grpSpPr>
      <p:sp>
        <p:nvSpPr>
          <p:cNvPr id="32" name="Vue en contre-plongée d’un grand bâtiment avec des fenêtres en verre laminé"/>
          <p:cNvSpPr/>
          <p:nvPr>
            <p:ph type="pic" idx="21"/>
          </p:nvPr>
        </p:nvSpPr>
        <p:spPr>
          <a:xfrm>
            <a:off x="8140700" y="-1"/>
            <a:ext cx="20574000" cy="13716001"/>
          </a:xfrm>
          <a:prstGeom prst="rect">
            <a:avLst/>
          </a:prstGeom>
        </p:spPr>
        <p:txBody>
          <a:bodyPr lIns="91439" tIns="45719" rIns="91439" bIns="45719">
            <a:noAutofit/>
          </a:bodyPr>
          <a:lstStyle/>
          <a:p>
            <a:pPr/>
          </a:p>
        </p:txBody>
      </p:sp>
      <p:sp>
        <p:nvSpPr>
          <p:cNvPr id="33" name="Titre de diapositive"/>
          <p:cNvSpPr txBox="1"/>
          <p:nvPr>
            <p:ph type="title" hasCustomPrompt="1"/>
          </p:nvPr>
        </p:nvSpPr>
        <p:spPr>
          <a:xfrm>
            <a:off x="1206500" y="1333500"/>
            <a:ext cx="9779000" cy="5882273"/>
          </a:xfrm>
          <a:prstGeom prst="rect">
            <a:avLst/>
          </a:prstGeom>
        </p:spPr>
        <p:txBody>
          <a:bodyPr anchor="b"/>
          <a:lstStyle/>
          <a:p>
            <a:pPr/>
            <a:r>
              <a:t>Titre de diapositive</a:t>
            </a:r>
          </a:p>
        </p:txBody>
      </p:sp>
      <p:sp>
        <p:nvSpPr>
          <p:cNvPr id="34" name="Texte niveau 1…"/>
          <p:cNvSpPr txBox="1"/>
          <p:nvPr>
            <p:ph type="body" sz="quarter" idx="1" hasCustomPrompt="1"/>
          </p:nvPr>
        </p:nvSpPr>
        <p:spPr>
          <a:xfrm>
            <a:off x="1206500" y="7150100"/>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pPr/>
            <a:r>
              <a:t>Sous-titre de diapositive</a:t>
            </a:r>
          </a:p>
          <a:p>
            <a:pPr lvl="1"/>
            <a:r>
              <a:t/>
            </a:r>
          </a:p>
          <a:p>
            <a:pPr lvl="2"/>
            <a:r>
              <a:t/>
            </a:r>
          </a:p>
          <a:p>
            <a:pPr lvl="3"/>
            <a:r>
              <a:t/>
            </a:r>
          </a:p>
          <a:p>
            <a:pPr lvl="4"/>
            <a:r>
              <a:t/>
            </a:r>
          </a:p>
        </p:txBody>
      </p:sp>
      <p:sp>
        <p:nvSpPr>
          <p:cNvPr id="3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uces">
    <p:spTree>
      <p:nvGrpSpPr>
        <p:cNvPr id="1" name=""/>
        <p:cNvGrpSpPr/>
        <p:nvPr/>
      </p:nvGrpSpPr>
      <p:grpSpPr>
        <a:xfrm>
          <a:off x="0" y="0"/>
          <a:ext cx="0" cy="0"/>
          <a:chOff x="0" y="0"/>
          <a:chExt cx="0" cy="0"/>
        </a:xfrm>
      </p:grpSpPr>
      <p:sp>
        <p:nvSpPr>
          <p:cNvPr id="42" name="Sous-titre de diapositiv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diapositive</a:t>
            </a:r>
          </a:p>
        </p:txBody>
      </p:sp>
      <p:sp>
        <p:nvSpPr>
          <p:cNvPr id="43" name="Titre de diapositive"/>
          <p:cNvSpPr txBox="1"/>
          <p:nvPr>
            <p:ph type="title" hasCustomPrompt="1"/>
          </p:nvPr>
        </p:nvSpPr>
        <p:spPr>
          <a:prstGeom prst="rect">
            <a:avLst/>
          </a:prstGeom>
        </p:spPr>
        <p:txBody>
          <a:bodyPr/>
          <a:lstStyle/>
          <a:p>
            <a:pPr/>
            <a:r>
              <a:t>Titre de diapositive</a:t>
            </a:r>
          </a:p>
        </p:txBody>
      </p:sp>
      <p:sp>
        <p:nvSpPr>
          <p:cNvPr id="44" name="Texte niveau 1…"/>
          <p:cNvSpPr txBox="1"/>
          <p:nvPr>
            <p:ph type="body" idx="1" hasCustomPrompt="1"/>
          </p:nvPr>
        </p:nvSpPr>
        <p:spPr>
          <a:prstGeom prst="rect">
            <a:avLst/>
          </a:prstGeom>
        </p:spPr>
        <p:txBody>
          <a:bodyPr/>
          <a:lstStyle/>
          <a:p>
            <a:pPr/>
            <a:r>
              <a:t>Texte de puce de diapositive</a:t>
            </a:r>
          </a:p>
          <a:p>
            <a:pPr lvl="1"/>
            <a:r>
              <a:t/>
            </a:r>
          </a:p>
          <a:p>
            <a:pPr lvl="2"/>
            <a:r>
              <a:t/>
            </a:r>
          </a:p>
          <a:p>
            <a:pPr lvl="3"/>
            <a:r>
              <a:t/>
            </a:r>
          </a:p>
          <a:p>
            <a:pPr lvl="4"/>
            <a:r>
              <a:t/>
            </a:r>
          </a:p>
        </p:txBody>
      </p:sp>
      <p:sp>
        <p:nvSpPr>
          <p:cNvPr id="4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ces">
    <p:spTree>
      <p:nvGrpSpPr>
        <p:cNvPr id="1" name=""/>
        <p:cNvGrpSpPr/>
        <p:nvPr/>
      </p:nvGrpSpPr>
      <p:grpSpPr>
        <a:xfrm>
          <a:off x="0" y="0"/>
          <a:ext cx="0" cy="0"/>
          <a:chOff x="0" y="0"/>
          <a:chExt cx="0" cy="0"/>
        </a:xfrm>
      </p:grpSpPr>
      <p:sp>
        <p:nvSpPr>
          <p:cNvPr id="52" name="Texte niveau 1…"/>
          <p:cNvSpPr txBox="1"/>
          <p:nvPr>
            <p:ph type="body" idx="1" hasCustomPrompt="1"/>
          </p:nvPr>
        </p:nvSpPr>
        <p:spPr>
          <a:prstGeom prst="rect">
            <a:avLst/>
          </a:prstGeom>
        </p:spPr>
        <p:txBody>
          <a:bodyPr/>
          <a:lstStyle/>
          <a:p>
            <a:pPr/>
            <a:r>
              <a:t>Texte de puce de diapositive</a:t>
            </a:r>
          </a:p>
          <a:p>
            <a:pPr lvl="1"/>
            <a:r>
              <a:t/>
            </a:r>
          </a:p>
          <a:p>
            <a:pPr lvl="2"/>
            <a:r>
              <a:t/>
            </a:r>
          </a:p>
          <a:p>
            <a:pPr lvl="3"/>
            <a:r>
              <a:t/>
            </a:r>
          </a:p>
          <a:p>
            <a:pPr lvl="4"/>
            <a:r>
              <a:t/>
            </a:r>
          </a:p>
        </p:txBody>
      </p:sp>
      <p:sp>
        <p:nvSpPr>
          <p:cNvPr id="5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et photo">
    <p:spTree>
      <p:nvGrpSpPr>
        <p:cNvPr id="1" name=""/>
        <p:cNvGrpSpPr/>
        <p:nvPr/>
      </p:nvGrpSpPr>
      <p:grpSpPr>
        <a:xfrm>
          <a:off x="0" y="0"/>
          <a:ext cx="0" cy="0"/>
          <a:chOff x="0" y="0"/>
          <a:chExt cx="0" cy="0"/>
        </a:xfrm>
      </p:grpSpPr>
      <p:sp>
        <p:nvSpPr>
          <p:cNvPr id="60" name="Vue partielle d’un plafond avec des panneaux de bois"/>
          <p:cNvSpPr/>
          <p:nvPr>
            <p:ph type="pic" idx="21"/>
          </p:nvPr>
        </p:nvSpPr>
        <p:spPr>
          <a:xfrm>
            <a:off x="9588500" y="-482600"/>
            <a:ext cx="21513800" cy="14300200"/>
          </a:xfrm>
          <a:prstGeom prst="rect">
            <a:avLst/>
          </a:prstGeom>
        </p:spPr>
        <p:txBody>
          <a:bodyPr lIns="91439" tIns="45719" rIns="91439" bIns="45719">
            <a:noAutofit/>
          </a:bodyPr>
          <a:lstStyle/>
          <a:p>
            <a:pPr/>
          </a:p>
        </p:txBody>
      </p:sp>
      <p:sp>
        <p:nvSpPr>
          <p:cNvPr id="61" name="Sous-titre de diapositive"/>
          <p:cNvSpPr txBox="1"/>
          <p:nvPr>
            <p:ph type="body" sz="quarter" idx="22"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diapositive</a:t>
            </a:r>
          </a:p>
        </p:txBody>
      </p:sp>
      <p:sp>
        <p:nvSpPr>
          <p:cNvPr id="6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63" name="Texte niveau 1…"/>
          <p:cNvSpPr txBox="1"/>
          <p:nvPr>
            <p:ph type="body" sz="half" idx="1" hasCustomPrompt="1"/>
          </p:nvPr>
        </p:nvSpPr>
        <p:spPr>
          <a:xfrm>
            <a:off x="1206500" y="4248504"/>
            <a:ext cx="9779000" cy="8256012"/>
          </a:xfrm>
          <a:prstGeom prst="rect">
            <a:avLst/>
          </a:prstGeom>
        </p:spPr>
        <p:txBody>
          <a:bodyPr/>
          <a:lstStyle/>
          <a:p>
            <a:pPr/>
            <a:r>
              <a:t>Texte de puce de diapositive</a:t>
            </a:r>
          </a:p>
          <a:p>
            <a:pPr lvl="1"/>
            <a:r>
              <a:t/>
            </a:r>
          </a:p>
          <a:p>
            <a:pPr lvl="2"/>
            <a:r>
              <a:t/>
            </a:r>
          </a:p>
          <a:p>
            <a:pPr lvl="3"/>
            <a:r>
              <a:t/>
            </a:r>
          </a:p>
          <a:p>
            <a:pPr lvl="4"/>
            <a:r>
              <a:t/>
            </a:r>
          </a:p>
        </p:txBody>
      </p:sp>
      <p:sp>
        <p:nvSpPr>
          <p:cNvPr id="6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petit">
    <p:spTree>
      <p:nvGrpSpPr>
        <p:cNvPr id="1" name=""/>
        <p:cNvGrpSpPr/>
        <p:nvPr/>
      </p:nvGrpSpPr>
      <p:grpSpPr>
        <a:xfrm>
          <a:off x="0" y="0"/>
          <a:ext cx="0" cy="0"/>
          <a:chOff x="0" y="0"/>
          <a:chExt cx="0" cy="0"/>
        </a:xfrm>
      </p:grpSpPr>
      <p:sp>
        <p:nvSpPr>
          <p:cNvPr id="71" name="Sous-titre de diapositive"/>
          <p:cNvSpPr txBox="1"/>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diapositive</a:t>
            </a:r>
          </a:p>
        </p:txBody>
      </p:sp>
      <p:sp>
        <p:nvSpPr>
          <p:cNvPr id="72" name="Titre de diapositive"/>
          <p:cNvSpPr txBox="1"/>
          <p:nvPr>
            <p:ph type="title" hasCustomPrompt="1"/>
          </p:nvPr>
        </p:nvSpPr>
        <p:spPr>
          <a:prstGeom prst="rect">
            <a:avLst/>
          </a:prstGeom>
        </p:spPr>
        <p:txBody>
          <a:bodyPr/>
          <a:lstStyle/>
          <a:p>
            <a:pPr/>
            <a:r>
              <a:t>Titre de diapositive</a:t>
            </a:r>
          </a:p>
        </p:txBody>
      </p:sp>
      <p:sp>
        <p:nvSpPr>
          <p:cNvPr id="73" name="Texte niveau 1…"/>
          <p:cNvSpPr txBox="1"/>
          <p:nvPr>
            <p:ph type="body" sz="half" idx="1" hasCustomPrompt="1"/>
          </p:nvPr>
        </p:nvSpPr>
        <p:spPr>
          <a:xfrm>
            <a:off x="1206500" y="4248504"/>
            <a:ext cx="9779000" cy="8256012"/>
          </a:xfrm>
          <a:prstGeom prst="rect">
            <a:avLst/>
          </a:prstGeom>
        </p:spPr>
        <p:txBody>
          <a:bodyPr/>
          <a:lstStyle/>
          <a:p>
            <a:pPr/>
            <a:r>
              <a:t>Texte de puce de diapositive</a:t>
            </a:r>
          </a:p>
          <a:p>
            <a:pPr lvl="1"/>
            <a:r>
              <a:t/>
            </a:r>
          </a:p>
          <a:p>
            <a:pPr lvl="2"/>
            <a:r>
              <a:t/>
            </a:r>
          </a:p>
          <a:p>
            <a:pPr lvl="3"/>
            <a:r>
              <a:t/>
            </a:r>
          </a:p>
          <a:p>
            <a:pPr lvl="4"/>
            <a:r>
              <a:t/>
            </a:r>
          </a:p>
        </p:txBody>
      </p:sp>
      <p:sp>
        <p:nvSpPr>
          <p:cNvPr id="7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grand">
    <p:spTree>
      <p:nvGrpSpPr>
        <p:cNvPr id="1" name=""/>
        <p:cNvGrpSpPr/>
        <p:nvPr/>
      </p:nvGrpSpPr>
      <p:grpSpPr>
        <a:xfrm>
          <a:off x="0" y="0"/>
          <a:ext cx="0" cy="0"/>
          <a:chOff x="0" y="0"/>
          <a:chExt cx="0" cy="0"/>
        </a:xfrm>
      </p:grpSpPr>
      <p:sp>
        <p:nvSpPr>
          <p:cNvPr id="81" name="Sous-titre de diapositive"/>
          <p:cNvSpPr txBox="1"/>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pPr/>
            <a:r>
              <a:t>Sous-titre de diapositive</a:t>
            </a:r>
          </a:p>
        </p:txBody>
      </p:sp>
      <p:sp>
        <p:nvSpPr>
          <p:cNvPr id="8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83" name="Texte niveau 1…"/>
          <p:cNvSpPr txBox="1"/>
          <p:nvPr>
            <p:ph type="body" sz="half" idx="1" hasCustomPrompt="1"/>
          </p:nvPr>
        </p:nvSpPr>
        <p:spPr>
          <a:xfrm>
            <a:off x="1206500" y="4248504"/>
            <a:ext cx="9779000" cy="8256012"/>
          </a:xfrm>
          <a:prstGeom prst="rect">
            <a:avLst/>
          </a:prstGeom>
        </p:spPr>
        <p:txBody>
          <a:bodyPr/>
          <a:lstStyle/>
          <a:p>
            <a:pPr/>
            <a:r>
              <a:t>Texte de puce de diapositive</a:t>
            </a:r>
          </a:p>
          <a:p>
            <a:pPr lvl="1"/>
            <a:r>
              <a:t/>
            </a:r>
          </a:p>
          <a:p>
            <a:pPr lvl="2"/>
            <a:r>
              <a:t/>
            </a:r>
          </a:p>
          <a:p>
            <a:pPr lvl="3"/>
            <a:r>
              <a:t/>
            </a:r>
          </a:p>
          <a:p>
            <a:pPr lvl="4"/>
            <a:r>
              <a:t/>
            </a:r>
          </a:p>
        </p:txBody>
      </p:sp>
      <p:sp>
        <p:nvSpPr>
          <p:cNvPr id="8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Titre de section"/>
          <p:cNvSpPr txBox="1"/>
          <p:nvPr>
            <p:ph type="title" hasCustomPrompt="1"/>
          </p:nvPr>
        </p:nvSpPr>
        <p:spPr>
          <a:xfrm>
            <a:off x="1206496" y="3911600"/>
            <a:ext cx="21971004" cy="4648200"/>
          </a:xfrm>
          <a:prstGeom prst="rect">
            <a:avLst/>
          </a:prstGeom>
        </p:spPr>
        <p:txBody>
          <a:bodyPr anchor="ctr"/>
          <a:lstStyle>
            <a:lvl1pPr>
              <a:defRPr spc="-119" sz="12000"/>
            </a:lvl1pPr>
          </a:lstStyle>
          <a:p>
            <a:pPr/>
            <a:r>
              <a:t>Titre de section</a:t>
            </a:r>
          </a:p>
        </p:txBody>
      </p:sp>
      <p:sp>
        <p:nvSpPr>
          <p:cNvPr id="9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re de diapositive"/>
          <p:cNvSpPr txBox="1"/>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Titre de diapositive</a:t>
            </a:r>
          </a:p>
        </p:txBody>
      </p:sp>
      <p:sp>
        <p:nvSpPr>
          <p:cNvPr id="3" name="Texte niveau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Texte de puce de diapositive</a:t>
            </a:r>
          </a:p>
          <a:p>
            <a:pPr lvl="1"/>
            <a:r>
              <a:t/>
            </a:r>
          </a:p>
          <a:p>
            <a:pPr lvl="2"/>
            <a:r>
              <a:t/>
            </a:r>
          </a:p>
          <a:p>
            <a:pPr lvl="3"/>
            <a:r>
              <a:t/>
            </a:r>
          </a:p>
          <a:p>
            <a:pPr lvl="4"/>
            <a:r>
              <a:t/>
            </a:r>
          </a:p>
        </p:txBody>
      </p:sp>
      <p:sp>
        <p:nvSpPr>
          <p:cNvPr id="4" name="Numéro de diapositive"/>
          <p:cNvSpPr txBox="1"/>
          <p:nvPr>
            <p:ph type="sldNum" sz="quarter" idx="2"/>
          </p:nvPr>
        </p:nvSpPr>
        <p:spPr>
          <a:xfrm>
            <a:off x="23538179" y="12443459"/>
            <a:ext cx="408941" cy="444501"/>
          </a:xfrm>
          <a:prstGeom prst="rect">
            <a:avLst/>
          </a:prstGeom>
          <a:ln w="12700">
            <a:miter lim="400000"/>
          </a:ln>
        </p:spPr>
        <p:txBody>
          <a:bodyPr wrap="none" lIns="50800" tIns="50800" rIns="50800" bIns="50800" anchor="b">
            <a:spAutoFit/>
          </a:bodyPr>
          <a:lstStyle>
            <a:lvl1pPr algn="r" defTabSz="584200">
              <a:spcBef>
                <a:spcPts val="0"/>
              </a:spcBef>
              <a:defRPr sz="20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1pPr>
      <a:lvl2pPr marL="0" marR="0" indent="457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2pPr>
      <a:lvl3pPr marL="0" marR="0" indent="914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3pPr>
      <a:lvl4pPr marL="0" marR="0" indent="1371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4pPr>
      <a:lvl5pPr marL="0" marR="0" indent="18288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5pPr>
      <a:lvl6pPr marL="0" marR="0" indent="22860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6pPr>
      <a:lvl7pPr marL="0" marR="0" indent="27432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7pPr>
      <a:lvl8pPr marL="0" marR="0" indent="32004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8pPr>
      <a:lvl9pPr marL="0" marR="0" indent="3657600" algn="l" defTabSz="2438400" rtl="0" latinLnBrk="0">
        <a:lnSpc>
          <a:spcPct val="90000"/>
        </a:lnSpc>
        <a:spcBef>
          <a:spcPts val="0"/>
        </a:spcBef>
        <a:spcAft>
          <a:spcPts val="0"/>
        </a:spcAft>
        <a:buClrTx/>
        <a:buSzTx/>
        <a:buFontTx/>
        <a:buNone/>
        <a:tabLst/>
        <a:defRPr b="0" baseline="0" cap="none" i="0" spc="-100" strike="noStrike" sz="10000" u="none">
          <a:solidFill>
            <a:schemeClr val="accent1">
              <a:satOff val="-9155"/>
              <a:lumOff val="-32673"/>
            </a:schemeClr>
          </a:solidFill>
          <a:uFillTx/>
          <a:latin typeface="+mn-lt"/>
          <a:ea typeface="+mn-ea"/>
          <a:cs typeface="+mn-cs"/>
          <a:sym typeface="Produkt Extralight"/>
        </a:defRPr>
      </a:lvl9pPr>
    </p:titleStyle>
    <p:bodyStyle>
      <a:lvl1pPr marL="457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1pPr>
      <a:lvl2pPr marL="914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2pPr>
      <a:lvl3pPr marL="1371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3pPr>
      <a:lvl4pPr marL="1828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4pPr>
      <a:lvl5pPr marL="22860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5pPr>
      <a:lvl6pPr marL="2743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6pPr>
      <a:lvl7pPr marL="3200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7pPr>
      <a:lvl8pPr marL="3657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8pPr>
      <a:lvl9pPr marL="4114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chemeClr val="accent1">
              <a:satOff val="-9155"/>
              <a:lumOff val="-32673"/>
            </a:schemeClr>
          </a:solidFill>
          <a:uFillTx/>
          <a:latin typeface="Avenir Next Regular"/>
          <a:ea typeface="Avenir Next Regular"/>
          <a:cs typeface="Avenir Next Regular"/>
          <a:sym typeface="Avenir Next Regular"/>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1pPr>
      <a:lvl2pPr marL="0" marR="0" indent="457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2pPr>
      <a:lvl3pPr marL="0" marR="0" indent="914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3pPr>
      <a:lvl4pPr marL="0" marR="0" indent="1371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4pPr>
      <a:lvl5pPr marL="0" marR="0" indent="18288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5pPr>
      <a:lvl6pPr marL="0" marR="0" indent="22860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6pPr>
      <a:lvl7pPr marL="0" marR="0" indent="27432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7pPr>
      <a:lvl8pPr marL="0" marR="0" indent="32004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8pPr>
      <a:lvl9pPr marL="0" marR="0" indent="365760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1.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2.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 Id="rId3"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7.png"/><Relationship Id="rId4"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GRANGENOIS Rém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GRANGENOIS Rémy</a:t>
            </a:r>
          </a:p>
        </p:txBody>
      </p:sp>
      <p:sp>
        <p:nvSpPr>
          <p:cNvPr id="172" name="Présentation de la planification du projet"/>
          <p:cNvSpPr txBox="1"/>
          <p:nvPr>
            <p:ph type="subTitle" sz="quarter" idx="1"/>
          </p:nvPr>
        </p:nvSpPr>
        <p:spPr>
          <a:prstGeom prst="rect">
            <a:avLst/>
          </a:prstGeom>
        </p:spPr>
        <p:txBody>
          <a:bodyPr/>
          <a:lstStyle/>
          <a:p>
            <a:pPr/>
            <a:r>
              <a:t>Présentation de la planification du projet</a:t>
            </a:r>
          </a:p>
        </p:txBody>
      </p:sp>
      <p:sp>
        <p:nvSpPr>
          <p:cNvPr id="173" name="Menu Maker By Qwenta"/>
          <p:cNvSpPr txBox="1"/>
          <p:nvPr>
            <p:ph type="ctrTitle"/>
          </p:nvPr>
        </p:nvSpPr>
        <p:spPr>
          <a:prstGeom prst="rect">
            <a:avLst/>
          </a:prstGeom>
        </p:spPr>
        <p:txBody>
          <a:bodyPr/>
          <a:lstStyle/>
          <a:p>
            <a:pPr/>
            <a:r>
              <a:t>Menu Maker By Qwenta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media_1deb291eded8f2482a4ff6761709704615d5076b6.png" descr="media_1deb291eded8f2482a4ff6761709704615d5076b6.png"/>
          <p:cNvPicPr>
            <a:picLocks noChangeAspect="1"/>
          </p:cNvPicPr>
          <p:nvPr>
            <p:ph type="pic" idx="21"/>
          </p:nvPr>
        </p:nvPicPr>
        <p:blipFill>
          <a:blip r:embed="rId2">
            <a:extLst/>
          </a:blip>
          <a:srcRect l="16417" t="0" r="16417" b="0"/>
          <a:stretch>
            <a:fillRect/>
          </a:stretch>
        </p:blipFill>
        <p:spPr>
          <a:xfrm>
            <a:off x="12382500" y="3451105"/>
            <a:ext cx="12001501" cy="7385781"/>
          </a:xfrm>
          <a:prstGeom prst="rect">
            <a:avLst/>
          </a:prstGeom>
        </p:spPr>
      </p:pic>
      <p:sp>
        <p:nvSpPr>
          <p:cNvPr id="222" name="Les User stories"/>
          <p:cNvSpPr txBox="1"/>
          <p:nvPr>
            <p:ph type="body" idx="22"/>
          </p:nvPr>
        </p:nvSpPr>
        <p:spPr>
          <a:xfrm>
            <a:off x="1206500" y="3002367"/>
            <a:ext cx="9779000" cy="868125"/>
          </a:xfrm>
          <a:prstGeom prst="rect">
            <a:avLst/>
          </a:prstGeom>
          <a:extLst>
            <a:ext uri="{C572A759-6A51-4108-AA02-DFA0A04FC94B}">
              <ma14:wrappingTextBoxFlag xmlns:ma14="http://schemas.microsoft.com/office/mac/drawingml/2011/main" val="1"/>
            </a:ext>
          </a:extLst>
        </p:spPr>
        <p:txBody>
          <a:bodyPr/>
          <a:lstStyle>
            <a:lvl1pPr defTabSz="709930">
              <a:defRPr sz="4730"/>
            </a:lvl1pPr>
          </a:lstStyle>
          <a:p>
            <a:pPr/>
            <a:r>
              <a:t>Les User stories</a:t>
            </a:r>
          </a:p>
        </p:txBody>
      </p:sp>
      <p:sp>
        <p:nvSpPr>
          <p:cNvPr id="223" name="Une tâche"/>
          <p:cNvSpPr txBox="1"/>
          <p:nvPr>
            <p:ph type="title"/>
          </p:nvPr>
        </p:nvSpPr>
        <p:spPr>
          <a:xfrm>
            <a:off x="1206500" y="734121"/>
            <a:ext cx="9779000" cy="2437976"/>
          </a:xfrm>
          <a:prstGeom prst="rect">
            <a:avLst/>
          </a:prstGeom>
        </p:spPr>
        <p:txBody>
          <a:bodyPr/>
          <a:lstStyle/>
          <a:p>
            <a:pPr/>
            <a:r>
              <a:t>Une tâche</a:t>
            </a:r>
          </a:p>
        </p:txBody>
      </p:sp>
      <p:sp>
        <p:nvSpPr>
          <p:cNvPr id="224" name="Une user story est une brève description d’une fonctionnalité du point de vue d’un utilisateur, formulée en langage simple.…"/>
          <p:cNvSpPr txBox="1"/>
          <p:nvPr>
            <p:ph type="body" sz="half" idx="1"/>
          </p:nvPr>
        </p:nvSpPr>
        <p:spPr>
          <a:xfrm>
            <a:off x="1206500" y="4720028"/>
            <a:ext cx="9779000" cy="7802180"/>
          </a:xfrm>
          <a:prstGeom prst="rect">
            <a:avLst/>
          </a:prstGeom>
        </p:spPr>
        <p:txBody>
          <a:bodyPr/>
          <a:lstStyle/>
          <a:p>
            <a:pPr marL="0" indent="0" defTabSz="252475">
              <a:spcBef>
                <a:spcPts val="3300"/>
              </a:spcBef>
              <a:buSzTx/>
              <a:buNone/>
              <a:defRPr sz="2840"/>
            </a:pPr>
            <a:r>
              <a:t>Une user story est une brève description d’une fonctionnalité du point de vue d’un utilisateur, formulée en langage simple. </a:t>
            </a:r>
          </a:p>
          <a:p>
            <a:pPr marL="0" indent="0" defTabSz="252475">
              <a:spcBef>
                <a:spcPts val="3300"/>
              </a:spcBef>
              <a:buSzTx/>
              <a:buNone/>
              <a:defRPr sz="2840"/>
            </a:pPr>
            <a:r>
              <a:t>Elles sont généralement rédigées par le Product Owner avec le client et le reste de l’équipe, et répondent à 3 questions : Qui ? Quoi ? Pourquoi?</a:t>
            </a:r>
          </a:p>
          <a:p>
            <a:pPr marL="0" indent="0" defTabSz="252475">
              <a:spcBef>
                <a:spcPts val="3300"/>
              </a:spcBef>
              <a:buSzTx/>
              <a:buNone/>
              <a:defRPr sz="2840"/>
            </a:pPr>
            <a:r>
              <a:t>Exemple : En tant qu’</a:t>
            </a:r>
            <a:r>
              <a:rPr b="1"/>
              <a:t>étudiant OpenClassrooms</a:t>
            </a:r>
            <a:r>
              <a:t>, je veux </a:t>
            </a:r>
            <a:r>
              <a:rPr b="1"/>
              <a:t>valider ce projet</a:t>
            </a:r>
            <a:r>
              <a:t> pour </a:t>
            </a:r>
            <a:r>
              <a:rPr b="1"/>
              <a:t>passer au prochain</a:t>
            </a:r>
            <a:r>
              <a:t>.</a:t>
            </a:r>
          </a:p>
          <a:p>
            <a:pPr marL="0" indent="0" defTabSz="252475">
              <a:spcBef>
                <a:spcPts val="3300"/>
              </a:spcBef>
              <a:buSzTx/>
              <a:buNone/>
              <a:defRPr sz="2840"/>
            </a:pPr>
            <a:r>
              <a:t>Grâce à cette collaboration, on peut définir une ou plusieurs tâches à accomplir, en mettant l’accent sur les besoins et bénéfices attendus par l’utilisateur.</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26" name="post-it-notes-used-for-moscow-planning.jpg" descr="post-it-notes-used-for-moscow-planning.jpg"/>
          <p:cNvPicPr>
            <a:picLocks noChangeAspect="1"/>
          </p:cNvPicPr>
          <p:nvPr>
            <p:ph type="pic" idx="21"/>
          </p:nvPr>
        </p:nvPicPr>
        <p:blipFill>
          <a:blip r:embed="rId3">
            <a:extLst/>
          </a:blip>
          <a:srcRect l="11300" t="167" r="30561" b="167"/>
          <a:stretch>
            <a:fillRect/>
          </a:stretch>
        </p:blipFill>
        <p:spPr>
          <a:xfrm>
            <a:off x="12382500" y="0"/>
            <a:ext cx="12001501" cy="13716000"/>
          </a:xfrm>
          <a:prstGeom prst="rect">
            <a:avLst/>
          </a:prstGeom>
        </p:spPr>
      </p:pic>
      <p:sp>
        <p:nvSpPr>
          <p:cNvPr id="227" name="La méthode MoSCoW"/>
          <p:cNvSpPr txBox="1"/>
          <p:nvPr>
            <p:ph type="body" idx="22"/>
          </p:nvPr>
        </p:nvSpPr>
        <p:spPr>
          <a:xfrm>
            <a:off x="1206500" y="3002367"/>
            <a:ext cx="9779000" cy="868125"/>
          </a:xfrm>
          <a:prstGeom prst="rect">
            <a:avLst/>
          </a:prstGeom>
          <a:extLst>
            <a:ext uri="{C572A759-6A51-4108-AA02-DFA0A04FC94B}">
              <ma14:wrappingTextBoxFlag xmlns:ma14="http://schemas.microsoft.com/office/mac/drawingml/2011/main" val="1"/>
            </a:ext>
          </a:extLst>
        </p:spPr>
        <p:txBody>
          <a:bodyPr/>
          <a:lstStyle>
            <a:lvl1pPr defTabSz="709930">
              <a:defRPr sz="4730"/>
            </a:lvl1pPr>
          </a:lstStyle>
          <a:p>
            <a:pPr/>
            <a:r>
              <a:t>La méthode MoSCoW</a:t>
            </a:r>
          </a:p>
        </p:txBody>
      </p:sp>
      <p:sp>
        <p:nvSpPr>
          <p:cNvPr id="228" name="Priorité d'une tâche"/>
          <p:cNvSpPr txBox="1"/>
          <p:nvPr>
            <p:ph type="title"/>
          </p:nvPr>
        </p:nvSpPr>
        <p:spPr>
          <a:xfrm>
            <a:off x="1206500" y="734121"/>
            <a:ext cx="9779000" cy="2437976"/>
          </a:xfrm>
          <a:prstGeom prst="rect">
            <a:avLst/>
          </a:prstGeom>
        </p:spPr>
        <p:txBody>
          <a:bodyPr/>
          <a:lstStyle>
            <a:lvl1pPr defTabSz="2121408">
              <a:defRPr spc="-87" sz="8700"/>
            </a:lvl1pPr>
          </a:lstStyle>
          <a:p>
            <a:pPr/>
            <a:r>
              <a:t>Priorité d'une tâche</a:t>
            </a:r>
          </a:p>
        </p:txBody>
      </p:sp>
      <p:sp>
        <p:nvSpPr>
          <p:cNvPr id="229" name="En découpant le projet grâce aux user stories et en les réorganisant, l’équipe et le client seront capable d’évaluer les fonctions indispensables à réaliser en priorité et celles ayant un aspect moins importants.…"/>
          <p:cNvSpPr txBox="1"/>
          <p:nvPr>
            <p:ph type="body" sz="half" idx="1"/>
          </p:nvPr>
        </p:nvSpPr>
        <p:spPr>
          <a:xfrm>
            <a:off x="1206500" y="4720028"/>
            <a:ext cx="9779000" cy="7802180"/>
          </a:xfrm>
          <a:prstGeom prst="rect">
            <a:avLst/>
          </a:prstGeom>
        </p:spPr>
        <p:txBody>
          <a:bodyPr/>
          <a:lstStyle/>
          <a:p>
            <a:pPr marL="0" indent="0" defTabSz="305815">
              <a:spcBef>
                <a:spcPts val="4000"/>
              </a:spcBef>
              <a:buSzTx/>
              <a:buNone/>
              <a:defRPr sz="3440"/>
            </a:pPr>
            <a:r>
              <a:t>En découpant le projet grâce aux user stories et en les réorganisant, l’équipe et le client seront capable d’évaluer les fonctions indispensables à réaliser en priorité et celles ayant un aspect moins importants. </a:t>
            </a:r>
          </a:p>
          <a:p>
            <a:pPr marL="0" indent="0" defTabSz="305815">
              <a:spcBef>
                <a:spcPts val="4000"/>
              </a:spcBef>
              <a:buSzTx/>
              <a:buNone/>
              <a:defRPr sz="3440"/>
            </a:pPr>
            <a:r>
              <a:t>MoSCoW signifie : Must Have (doit avoir), Should Have (devrait avoir), Could Have (pourrait avoir), et Wont have (ne devrait pas avoir). </a:t>
            </a:r>
          </a:p>
          <a:p>
            <a:pPr marL="0" indent="0" defTabSz="305815">
              <a:spcBef>
                <a:spcPts val="4000"/>
              </a:spcBef>
              <a:buSzTx/>
              <a:buNone/>
              <a:defRPr sz="3440"/>
            </a:pPr>
            <a:r>
              <a:t>Cela permettra de concentrer les efforts sur les aspects essentiels du projet.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31" name="CrispPlanningPokerDeck.jpg" descr="CrispPlanningPokerDeck.jpg"/>
          <p:cNvPicPr>
            <a:picLocks noChangeAspect="1"/>
          </p:cNvPicPr>
          <p:nvPr>
            <p:ph type="pic" idx="21"/>
          </p:nvPr>
        </p:nvPicPr>
        <p:blipFill>
          <a:blip r:embed="rId3">
            <a:extLst/>
          </a:blip>
          <a:srcRect l="18046" t="192" r="18046" b="192"/>
          <a:stretch>
            <a:fillRect/>
          </a:stretch>
        </p:blipFill>
        <p:spPr>
          <a:xfrm>
            <a:off x="12382500" y="0"/>
            <a:ext cx="12001500" cy="13716000"/>
          </a:xfrm>
          <a:prstGeom prst="rect">
            <a:avLst/>
          </a:prstGeom>
        </p:spPr>
      </p:pic>
      <p:sp>
        <p:nvSpPr>
          <p:cNvPr id="232" name="Le planning poker"/>
          <p:cNvSpPr txBox="1"/>
          <p:nvPr>
            <p:ph type="body" idx="22"/>
          </p:nvPr>
        </p:nvSpPr>
        <p:spPr>
          <a:xfrm>
            <a:off x="1206500" y="3393089"/>
            <a:ext cx="9779000" cy="868126"/>
          </a:xfrm>
          <a:prstGeom prst="rect">
            <a:avLst/>
          </a:prstGeom>
          <a:extLst>
            <a:ext uri="{C572A759-6A51-4108-AA02-DFA0A04FC94B}">
              <ma14:wrappingTextBoxFlag xmlns:ma14="http://schemas.microsoft.com/office/mac/drawingml/2011/main" val="1"/>
            </a:ext>
          </a:extLst>
        </p:spPr>
        <p:txBody>
          <a:bodyPr/>
          <a:lstStyle>
            <a:lvl1pPr defTabSz="709930">
              <a:defRPr sz="4730"/>
            </a:lvl1pPr>
          </a:lstStyle>
          <a:p>
            <a:pPr/>
            <a:r>
              <a:t>Le planning poker</a:t>
            </a:r>
          </a:p>
        </p:txBody>
      </p:sp>
      <p:sp>
        <p:nvSpPr>
          <p:cNvPr id="233" name="Complexité d’une tâche"/>
          <p:cNvSpPr txBox="1"/>
          <p:nvPr>
            <p:ph type="title"/>
          </p:nvPr>
        </p:nvSpPr>
        <p:spPr>
          <a:xfrm>
            <a:off x="1206500" y="734121"/>
            <a:ext cx="9779000" cy="2437976"/>
          </a:xfrm>
          <a:prstGeom prst="rect">
            <a:avLst/>
          </a:prstGeom>
        </p:spPr>
        <p:txBody>
          <a:bodyPr/>
          <a:lstStyle>
            <a:lvl1pPr defTabSz="1804416">
              <a:defRPr spc="-74" sz="7400"/>
            </a:lvl1pPr>
          </a:lstStyle>
          <a:p>
            <a:pPr/>
            <a:r>
              <a:t>Complexité d’une tâche</a:t>
            </a:r>
          </a:p>
        </p:txBody>
      </p:sp>
      <p:sp>
        <p:nvSpPr>
          <p:cNvPr id="234" name="Cette méthode Agile permet une estimation collective de la complexité des fonctionnalités à développer et donc des efforts nécessaires.…"/>
          <p:cNvSpPr txBox="1"/>
          <p:nvPr>
            <p:ph type="body" sz="half" idx="1"/>
          </p:nvPr>
        </p:nvSpPr>
        <p:spPr>
          <a:xfrm>
            <a:off x="1206500" y="4720028"/>
            <a:ext cx="9779000" cy="7802180"/>
          </a:xfrm>
          <a:prstGeom prst="rect">
            <a:avLst/>
          </a:prstGeom>
        </p:spPr>
        <p:txBody>
          <a:bodyPr/>
          <a:lstStyle/>
          <a:p>
            <a:pPr marL="0" indent="0" defTabSz="273811">
              <a:spcBef>
                <a:spcPts val="3600"/>
              </a:spcBef>
              <a:buSzTx/>
              <a:buNone/>
              <a:defRPr sz="3080"/>
            </a:pPr>
            <a:r>
              <a:t>Cette méthode Agile permet une estimation collective de la complexité des fonctionnalités à développer et donc des efforts nécessaires. </a:t>
            </a:r>
          </a:p>
          <a:p>
            <a:pPr marL="0" indent="0" defTabSz="273811">
              <a:spcBef>
                <a:spcPts val="3600"/>
              </a:spcBef>
              <a:buSzTx/>
              <a:buNone/>
              <a:defRPr sz="3080"/>
            </a:pPr>
            <a:r>
              <a:t>Lors de la présentation d’une tâche, chaque membre de l’équipe échange librement au sujet des implications et exprime lors d’un vote à l’aide de carte ayant sa valeur, cette valeur permettra de définir la complexité d’une tâche, en story points par exemple.  </a:t>
            </a:r>
          </a:p>
          <a:p>
            <a:pPr marL="0" indent="0" defTabSz="273811">
              <a:spcBef>
                <a:spcPts val="3600"/>
              </a:spcBef>
              <a:buSzTx/>
              <a:buNone/>
              <a:defRPr sz="3080"/>
            </a:pPr>
            <a:r>
              <a:t>Le but de cette approche est d’encourager le partage et la participation de l’équipe et d’obtenir des estimations précises en utilisant les connaissances et l’expérience de chaque membres.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36" name="Capture d’écran 2024-01-12 à 22.21.53.png" descr="Capture d’écran 2024-01-12 à 22.21.53.png"/>
          <p:cNvPicPr>
            <a:picLocks noChangeAspect="1"/>
          </p:cNvPicPr>
          <p:nvPr>
            <p:ph type="pic" idx="21"/>
          </p:nvPr>
        </p:nvPicPr>
        <p:blipFill>
          <a:blip r:embed="rId3">
            <a:extLst/>
          </a:blip>
          <a:srcRect l="0" t="0" r="0" b="0"/>
          <a:stretch>
            <a:fillRect/>
          </a:stretch>
        </p:blipFill>
        <p:spPr>
          <a:xfrm>
            <a:off x="7053489" y="3610086"/>
            <a:ext cx="10673794" cy="5905127"/>
          </a:xfrm>
          <a:prstGeom prst="rect">
            <a:avLst/>
          </a:prstGeom>
        </p:spPr>
      </p:pic>
      <p:sp>
        <p:nvSpPr>
          <p:cNvPr id="237" name="Retrouvez mon outil de gestion configuré"/>
          <p:cNvSpPr txBox="1"/>
          <p:nvPr>
            <p:ph type="title" idx="4294967295"/>
          </p:nvPr>
        </p:nvSpPr>
        <p:spPr>
          <a:prstGeom prst="rect">
            <a:avLst/>
          </a:prstGeom>
        </p:spPr>
        <p:txBody>
          <a:bodyPr/>
          <a:lstStyle>
            <a:lvl1pPr defTabSz="2243327">
              <a:defRPr spc="-91" sz="9200"/>
            </a:lvl1pPr>
          </a:lstStyle>
          <a:p>
            <a:pPr/>
            <a:r>
              <a:t>Retrouvez mon outil de gestion configuré</a:t>
            </a:r>
          </a:p>
        </p:txBody>
      </p:sp>
      <p:sp>
        <p:nvSpPr>
          <p:cNvPr id="238" name="https://trello.com/b/yD1d8UpZ/modèle-kanban"/>
          <p:cNvSpPr txBox="1"/>
          <p:nvPr>
            <p:ph type="body" sz="quarter" idx="4294967295"/>
          </p:nvPr>
        </p:nvSpPr>
        <p:spPr>
          <a:xfrm>
            <a:off x="1206500" y="11176107"/>
            <a:ext cx="21971000" cy="1494286"/>
          </a:xfrm>
          <a:prstGeom prst="rect">
            <a:avLst/>
          </a:prstGeom>
        </p:spPr>
        <p:txBody>
          <a:bodyPr/>
          <a:lstStyle>
            <a:lvl1pPr marL="0" indent="0" algn="ctr">
              <a:buSzTx/>
              <a:buNone/>
              <a:defRPr sz="7000"/>
            </a:lvl1pPr>
          </a:lstStyle>
          <a:p>
            <a:pPr/>
            <a:r>
              <a:t>https://trello.com/b/yD1d8UpZ/modèle-kanban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5" name="Voici la présentation de l’outil de gestion de projet configuré pour la réalisation du site Menu Maker by Qwenta.…"/>
          <p:cNvSpPr txBox="1"/>
          <p:nvPr>
            <p:ph type="body" sz="half" idx="1"/>
          </p:nvPr>
        </p:nvSpPr>
        <p:spPr>
          <a:xfrm>
            <a:off x="1157134" y="5101588"/>
            <a:ext cx="22069732" cy="4590060"/>
          </a:xfrm>
          <a:prstGeom prst="rect">
            <a:avLst/>
          </a:prstGeom>
        </p:spPr>
        <p:txBody>
          <a:bodyPr/>
          <a:lstStyle/>
          <a:p>
            <a:pPr defTabSz="270255">
              <a:spcBef>
                <a:spcPts val="4500"/>
              </a:spcBef>
              <a:defRPr sz="3800"/>
            </a:pPr>
            <a:r>
              <a:t>Voici la présentation de l’outil de gestion de projet configuré pour la réalisation du site Menu Maker by Qwenta.</a:t>
            </a:r>
          </a:p>
          <a:p>
            <a:pPr defTabSz="270255">
              <a:spcBef>
                <a:spcPts val="4500"/>
              </a:spcBef>
              <a:defRPr sz="3800"/>
            </a:pPr>
            <a:r>
              <a:t>Un site permettant aux restaurateurs d’afficher et de mettre en page leurs menus facilement, en quelques clics.</a:t>
            </a:r>
          </a:p>
          <a:p>
            <a:pPr defTabSz="270255">
              <a:spcBef>
                <a:spcPts val="4500"/>
              </a:spcBef>
              <a:defRPr sz="3800"/>
            </a:pPr>
            <a:r>
              <a:t>Cet outil de gestion a pour but de d’organiser et planifier les tâches pour la réalisation du site.</a:t>
            </a:r>
          </a:p>
        </p:txBody>
      </p:sp>
      <p:sp>
        <p:nvSpPr>
          <p:cNvPr id="176" name="Préambule"/>
          <p:cNvSpPr txBox="1"/>
          <p:nvPr>
            <p:ph type="title"/>
          </p:nvPr>
        </p:nvSpPr>
        <p:spPr>
          <a:xfrm>
            <a:off x="1206500" y="2357173"/>
            <a:ext cx="21971000" cy="1689101"/>
          </a:xfrm>
          <a:prstGeom prst="rect">
            <a:avLst/>
          </a:prstGeom>
        </p:spPr>
        <p:txBody>
          <a:bodyPr/>
          <a:lstStyle>
            <a:lvl1pPr defTabSz="2316479">
              <a:defRPr spc="-95" sz="9500"/>
            </a:lvl1pPr>
          </a:lstStyle>
          <a:p>
            <a:pPr/>
            <a:r>
              <a:t>Préambule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8" name="Trello-Logo-650x366.png" descr="Trello-Logo-650x366.png"/>
          <p:cNvPicPr>
            <a:picLocks noChangeAspect="1"/>
          </p:cNvPicPr>
          <p:nvPr>
            <p:ph type="pic" idx="21"/>
          </p:nvPr>
        </p:nvPicPr>
        <p:blipFill>
          <a:blip r:embed="rId2">
            <a:extLst/>
          </a:blip>
          <a:srcRect l="6315" t="0" r="6315" b="0"/>
          <a:stretch>
            <a:fillRect/>
          </a:stretch>
        </p:blipFill>
        <p:spPr>
          <a:xfrm>
            <a:off x="12382500" y="2990669"/>
            <a:ext cx="12001501" cy="7734662"/>
          </a:xfrm>
          <a:prstGeom prst="rect">
            <a:avLst/>
          </a:prstGeom>
        </p:spPr>
      </p:pic>
      <p:sp>
        <p:nvSpPr>
          <p:cNvPr id="179" name="Trello"/>
          <p:cNvSpPr txBox="1"/>
          <p:nvPr>
            <p:ph type="title"/>
          </p:nvPr>
        </p:nvSpPr>
        <p:spPr>
          <a:prstGeom prst="rect">
            <a:avLst/>
          </a:prstGeom>
        </p:spPr>
        <p:txBody>
          <a:bodyPr/>
          <a:lstStyle/>
          <a:p>
            <a:pPr/>
            <a:r>
              <a:t>Trello</a:t>
            </a:r>
          </a:p>
        </p:txBody>
      </p:sp>
      <p:sp>
        <p:nvSpPr>
          <p:cNvPr id="180" name="Outil de gestion de projet"/>
          <p:cNvSpPr txBox="1"/>
          <p:nvPr>
            <p:ph type="body" sz="quarter" idx="1"/>
          </p:nvPr>
        </p:nvSpPr>
        <p:spPr>
          <a:prstGeom prst="rect">
            <a:avLst/>
          </a:prstGeom>
        </p:spPr>
        <p:txBody>
          <a:bodyPr/>
          <a:lstStyle/>
          <a:p>
            <a:pPr/>
            <a:r>
              <a:t>Outil de gestion de projet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Qu’est ce donc ?"/>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Qu’est ce donc ?</a:t>
            </a:r>
          </a:p>
        </p:txBody>
      </p:sp>
      <p:sp>
        <p:nvSpPr>
          <p:cNvPr id="183" name="Trello est un logiciel qui permet de gérer la planification de tâches et de projets. C’est un outil très simple à prendre en main et collaboratif. Il est utilisé dans différents domaines comme le développement de site web par exemple et permet facilement"/>
          <p:cNvSpPr txBox="1"/>
          <p:nvPr>
            <p:ph type="body" idx="1"/>
          </p:nvPr>
        </p:nvSpPr>
        <p:spPr>
          <a:prstGeom prst="rect">
            <a:avLst/>
          </a:prstGeom>
        </p:spPr>
        <p:txBody>
          <a:bodyPr/>
          <a:lstStyle/>
          <a:p>
            <a:pPr/>
            <a:r>
              <a:t>Trello est un logiciel qui permet de gérer la planification de tâches et de projets. C’est un outil très simple à prendre en main et collaboratif. Il est utilisé dans différents domaines comme le développement de site web par exemple et permet facilement de digitalisé le suivi d’un projet en utilisant les méthodes de gestion Agile ou Scrum.</a:t>
            </a:r>
          </a:p>
        </p:txBody>
      </p:sp>
      <p:sp>
        <p:nvSpPr>
          <p:cNvPr id="184" name="Trello"/>
          <p:cNvSpPr txBox="1"/>
          <p:nvPr>
            <p:ph type="title"/>
          </p:nvPr>
        </p:nvSpPr>
        <p:spPr>
          <a:prstGeom prst="rect">
            <a:avLst/>
          </a:prstGeom>
        </p:spPr>
        <p:txBody>
          <a:bodyPr/>
          <a:lstStyle>
            <a:lvl1pPr defTabSz="2316479">
              <a:defRPr spc="-95" sz="9500"/>
            </a:lvl1pPr>
          </a:lstStyle>
          <a:p>
            <a:pPr/>
            <a:r>
              <a:t>Trello</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6" name="Capture d’écran 2024-01-12 à 22.21.53.png" descr="Capture d’écran 2024-01-12 à 22.21.53.png"/>
          <p:cNvPicPr>
            <a:picLocks noChangeAspect="1"/>
          </p:cNvPicPr>
          <p:nvPr>
            <p:ph type="pic" idx="21"/>
          </p:nvPr>
        </p:nvPicPr>
        <p:blipFill>
          <a:blip r:embed="rId2">
            <a:extLst/>
          </a:blip>
          <a:srcRect l="0" t="0" r="0" b="0"/>
          <a:stretch>
            <a:fillRect/>
          </a:stretch>
        </p:blipFill>
        <p:spPr>
          <a:xfrm>
            <a:off x="11082748" y="3178634"/>
            <a:ext cx="13301253" cy="7358732"/>
          </a:xfrm>
          <a:prstGeom prst="rect">
            <a:avLst/>
          </a:prstGeom>
        </p:spPr>
      </p:pic>
      <p:sp>
        <p:nvSpPr>
          <p:cNvPr id="187" name="Composition du tableau Kanban"/>
          <p:cNvSpPr txBox="1"/>
          <p:nvPr>
            <p:ph type="title"/>
          </p:nvPr>
        </p:nvSpPr>
        <p:spPr>
          <a:xfrm>
            <a:off x="859573" y="1330706"/>
            <a:ext cx="9779001" cy="2190108"/>
          </a:xfrm>
          <a:prstGeom prst="rect">
            <a:avLst/>
          </a:prstGeom>
        </p:spPr>
        <p:txBody>
          <a:bodyPr/>
          <a:lstStyle>
            <a:lvl1pPr defTabSz="1584959">
              <a:defRPr spc="-65" sz="6500"/>
            </a:lvl1pPr>
          </a:lstStyle>
          <a:p>
            <a:pPr/>
            <a:r>
              <a:t>Composition du tableau Kanban</a:t>
            </a:r>
          </a:p>
        </p:txBody>
      </p:sp>
      <p:sp>
        <p:nvSpPr>
          <p:cNvPr id="188" name="Le tableau Kanban est principalement composé de 3 à 4 colonnes:…"/>
          <p:cNvSpPr txBox="1"/>
          <p:nvPr>
            <p:ph type="body" sz="half" idx="1"/>
          </p:nvPr>
        </p:nvSpPr>
        <p:spPr>
          <a:xfrm>
            <a:off x="859573" y="4491360"/>
            <a:ext cx="9779001" cy="8100220"/>
          </a:xfrm>
          <a:prstGeom prst="rect">
            <a:avLst/>
          </a:prstGeom>
        </p:spPr>
        <p:txBody>
          <a:bodyPr/>
          <a:lstStyle/>
          <a:p>
            <a:pPr marL="0" indent="0" defTabSz="284479">
              <a:spcBef>
                <a:spcPts val="3700"/>
              </a:spcBef>
              <a:buSzTx/>
              <a:buNone/>
              <a:defRPr sz="3200"/>
            </a:pPr>
            <a:r>
              <a:t>Le tableau Kanban est principalement composé de 3 à 4 colonnes:</a:t>
            </a:r>
          </a:p>
          <a:p>
            <a:pPr marL="365760" indent="-365760" defTabSz="284479">
              <a:spcBef>
                <a:spcPts val="3700"/>
              </a:spcBef>
              <a:defRPr sz="3200"/>
            </a:pPr>
            <a:r>
              <a:t> A faire : tâche à implémenter</a:t>
            </a:r>
          </a:p>
          <a:p>
            <a:pPr marL="365760" indent="-365760" defTabSz="284479">
              <a:spcBef>
                <a:spcPts val="3700"/>
              </a:spcBef>
              <a:defRPr sz="3200"/>
            </a:pPr>
            <a:r>
              <a:t>En cours : tâche en cours de développement</a:t>
            </a:r>
          </a:p>
          <a:p>
            <a:pPr marL="365760" indent="-365760" defTabSz="284479">
              <a:spcBef>
                <a:spcPts val="3700"/>
              </a:spcBef>
              <a:defRPr sz="3200"/>
            </a:pPr>
            <a:r>
              <a:t> A tester : tâche à vérifier pour s’assurer qu’elle est fonctionnelle et ne comporte pas de bugs.</a:t>
            </a:r>
          </a:p>
          <a:p>
            <a:pPr marL="365760" indent="-365760" defTabSz="284479">
              <a:spcBef>
                <a:spcPts val="3700"/>
              </a:spcBef>
              <a:defRPr sz="3200"/>
            </a:pPr>
            <a:r>
              <a:t>Terminé : tâche terminée, fonctionnelle et testée</a:t>
            </a:r>
          </a:p>
          <a:p>
            <a:pPr marL="0" indent="0" defTabSz="284479">
              <a:spcBef>
                <a:spcPts val="3700"/>
              </a:spcBef>
              <a:buSzTx/>
              <a:buNone/>
              <a:defRPr sz="3200"/>
            </a:pPr>
            <a:r>
              <a:t>Il est possible d’ajouter d’autres colonnes qui peuvent être pertinentes comme par exemple  « En attente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Capture d’écran 2024-01-10 à 00.47.23.png" descr="Capture d’écran 2024-01-10 à 00.47.23.png"/>
          <p:cNvPicPr>
            <a:picLocks noChangeAspect="1"/>
          </p:cNvPicPr>
          <p:nvPr>
            <p:ph type="pic" idx="21"/>
          </p:nvPr>
        </p:nvPicPr>
        <p:blipFill>
          <a:blip r:embed="rId2">
            <a:extLst/>
          </a:blip>
          <a:srcRect l="813" t="511" r="24587" b="6415"/>
          <a:stretch>
            <a:fillRect/>
          </a:stretch>
        </p:blipFill>
        <p:spPr>
          <a:xfrm>
            <a:off x="12382499" y="0"/>
            <a:ext cx="12001501" cy="13716000"/>
          </a:xfrm>
          <a:prstGeom prst="rect">
            <a:avLst/>
          </a:prstGeom>
        </p:spPr>
      </p:pic>
      <p:sp>
        <p:nvSpPr>
          <p:cNvPr id="191" name="Composition d’une carte"/>
          <p:cNvSpPr txBox="1"/>
          <p:nvPr>
            <p:ph type="title"/>
          </p:nvPr>
        </p:nvSpPr>
        <p:spPr>
          <a:prstGeom prst="rect">
            <a:avLst/>
          </a:prstGeom>
        </p:spPr>
        <p:txBody>
          <a:bodyPr/>
          <a:lstStyle>
            <a:lvl1pPr defTabSz="1658111">
              <a:defRPr spc="-68" sz="6800"/>
            </a:lvl1pPr>
          </a:lstStyle>
          <a:p>
            <a:pPr/>
            <a:r>
              <a:t>Composition d’une carte</a:t>
            </a:r>
          </a:p>
        </p:txBody>
      </p:sp>
      <p:sp>
        <p:nvSpPr>
          <p:cNvPr id="192" name="Chaque carte représente une tache à accomplir pour répondre à une attente d’une user story.…"/>
          <p:cNvSpPr txBox="1"/>
          <p:nvPr>
            <p:ph type="body" sz="half" idx="1"/>
          </p:nvPr>
        </p:nvSpPr>
        <p:spPr>
          <a:xfrm>
            <a:off x="1221424" y="3629979"/>
            <a:ext cx="11074674" cy="9841982"/>
          </a:xfrm>
          <a:prstGeom prst="rect">
            <a:avLst/>
          </a:prstGeom>
        </p:spPr>
        <p:txBody>
          <a:bodyPr/>
          <a:lstStyle/>
          <a:p>
            <a:pPr marL="0" indent="0" defTabSz="234696">
              <a:spcBef>
                <a:spcPts val="3100"/>
              </a:spcBef>
              <a:buSzTx/>
              <a:buNone/>
              <a:defRPr sz="2640"/>
            </a:pPr>
            <a:r>
              <a:t>Chaque carte représente une tache à accomplir pour répondre à une attente d’une user story.</a:t>
            </a:r>
          </a:p>
          <a:p>
            <a:pPr marL="0" indent="0" defTabSz="234696">
              <a:spcBef>
                <a:spcPts val="3100"/>
              </a:spcBef>
              <a:buSzTx/>
              <a:buNone/>
              <a:defRPr sz="2640"/>
            </a:pPr>
            <a:r>
              <a:t>On lui attribue </a:t>
            </a:r>
            <a:r>
              <a:rPr b="1"/>
              <a:t>un nom</a:t>
            </a:r>
            <a:r>
              <a:t> pour l’identifier  </a:t>
            </a:r>
          </a:p>
          <a:p>
            <a:pPr marL="0" indent="0" defTabSz="234696">
              <a:spcBef>
                <a:spcPts val="3100"/>
              </a:spcBef>
              <a:buSzTx/>
              <a:buNone/>
              <a:defRPr sz="2640"/>
            </a:pPr>
            <a:r>
              <a:t>Les </a:t>
            </a:r>
            <a:r>
              <a:rPr b="1"/>
              <a:t>étiquettes</a:t>
            </a:r>
            <a:r>
              <a:t> peuvent être personnalisées :</a:t>
            </a:r>
          </a:p>
          <a:p>
            <a:pPr marL="0" indent="0" defTabSz="234696">
              <a:spcBef>
                <a:spcPts val="3100"/>
              </a:spcBef>
              <a:buSzTx/>
              <a:buNone/>
              <a:defRPr sz="2640"/>
            </a:pPr>
            <a:r>
              <a:t>Elles prennent en compte </a:t>
            </a:r>
            <a:r>
              <a:rPr b="1"/>
              <a:t>la priorité d’affectation</a:t>
            </a:r>
            <a:r>
              <a:t>, c’est à dire si elle est indispensable, importante, de confort. ( P1 représentant l’indispensable ) et </a:t>
            </a:r>
            <a:r>
              <a:rPr b="1"/>
              <a:t>le sprint </a:t>
            </a:r>
            <a:r>
              <a:t>correspondant à quelle itération la carte doit être réalisée.</a:t>
            </a:r>
            <a:endParaRPr b="1"/>
          </a:p>
          <a:p>
            <a:pPr marL="0" indent="0" defTabSz="234696">
              <a:spcBef>
                <a:spcPts val="3100"/>
              </a:spcBef>
              <a:buSzTx/>
              <a:buNone/>
              <a:defRPr sz="2640"/>
            </a:pPr>
            <a:r>
              <a:t>Elles signifient </a:t>
            </a:r>
            <a:r>
              <a:rPr b="1"/>
              <a:t>à qui est assigné la carte </a:t>
            </a:r>
            <a:r>
              <a:t>ou encore </a:t>
            </a:r>
            <a:r>
              <a:rPr b="1"/>
              <a:t>l’épic</a:t>
            </a:r>
            <a:r>
              <a:t> (le moment de la story) où la tache intervient lors de la navigation </a:t>
            </a:r>
          </a:p>
          <a:p>
            <a:pPr marL="0" indent="0" defTabSz="234696">
              <a:spcBef>
                <a:spcPts val="3100"/>
              </a:spcBef>
              <a:buSzTx/>
              <a:buNone/>
              <a:defRPr sz="2640"/>
            </a:pPr>
            <a:r>
              <a:t>Dans la description, on y trouve : </a:t>
            </a:r>
          </a:p>
          <a:p>
            <a:pPr marL="0" indent="0" defTabSz="234696">
              <a:spcBef>
                <a:spcPts val="3100"/>
              </a:spcBef>
              <a:buSzTx/>
              <a:buNone/>
              <a:defRPr sz="2640"/>
            </a:pPr>
            <a:r>
              <a:t>La </a:t>
            </a:r>
            <a:r>
              <a:rPr b="1"/>
              <a:t>user story</a:t>
            </a:r>
            <a:r>
              <a:t> indiquant le cas pratique à résoudre.</a:t>
            </a:r>
          </a:p>
          <a:p>
            <a:pPr marL="0" indent="0" defTabSz="234696">
              <a:spcBef>
                <a:spcPts val="3100"/>
              </a:spcBef>
              <a:buSzTx/>
              <a:buNone/>
              <a:defRPr sz="2640"/>
            </a:pPr>
            <a:r>
              <a:t>Les</a:t>
            </a:r>
            <a:r>
              <a:rPr b="1"/>
              <a:t> story points</a:t>
            </a:r>
            <a:r>
              <a:t> qui vont indiquer la complexité de la tâche</a:t>
            </a:r>
          </a:p>
          <a:p>
            <a:pPr marL="0" indent="0" defTabSz="234696">
              <a:spcBef>
                <a:spcPts val="3100"/>
              </a:spcBef>
              <a:buSzTx/>
              <a:buNone/>
              <a:defRPr sz="2640"/>
            </a:pPr>
            <a:r>
              <a:t>Les  possibles </a:t>
            </a:r>
            <a:r>
              <a:rPr b="1"/>
              <a:t>précisions</a:t>
            </a:r>
            <a:r>
              <a:t> ou/et </a:t>
            </a:r>
            <a:r>
              <a:rPr b="1"/>
              <a:t>améliorations</a:t>
            </a:r>
          </a:p>
        </p:txBody>
      </p:sp>
      <p:sp>
        <p:nvSpPr>
          <p:cNvPr id="193" name="1"/>
          <p:cNvSpPr/>
          <p:nvPr/>
        </p:nvSpPr>
        <p:spPr>
          <a:xfrm>
            <a:off x="18099183" y="227761"/>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1</a:t>
            </a:r>
          </a:p>
        </p:txBody>
      </p:sp>
      <p:sp>
        <p:nvSpPr>
          <p:cNvPr id="194" name="1"/>
          <p:cNvSpPr/>
          <p:nvPr/>
        </p:nvSpPr>
        <p:spPr>
          <a:xfrm>
            <a:off x="333452" y="4864810"/>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1</a:t>
            </a:r>
          </a:p>
        </p:txBody>
      </p:sp>
      <p:sp>
        <p:nvSpPr>
          <p:cNvPr id="195" name="2"/>
          <p:cNvSpPr/>
          <p:nvPr/>
        </p:nvSpPr>
        <p:spPr>
          <a:xfrm>
            <a:off x="12576232" y="2510856"/>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2</a:t>
            </a:r>
          </a:p>
        </p:txBody>
      </p:sp>
      <p:sp>
        <p:nvSpPr>
          <p:cNvPr id="196" name="2"/>
          <p:cNvSpPr/>
          <p:nvPr/>
        </p:nvSpPr>
        <p:spPr>
          <a:xfrm>
            <a:off x="333452" y="5790076"/>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2</a:t>
            </a:r>
          </a:p>
        </p:txBody>
      </p:sp>
      <p:sp>
        <p:nvSpPr>
          <p:cNvPr id="197" name="3"/>
          <p:cNvSpPr/>
          <p:nvPr/>
        </p:nvSpPr>
        <p:spPr>
          <a:xfrm>
            <a:off x="15701671" y="3724907"/>
            <a:ext cx="568132"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3</a:t>
            </a:r>
          </a:p>
        </p:txBody>
      </p:sp>
      <p:sp>
        <p:nvSpPr>
          <p:cNvPr id="198" name="3"/>
          <p:cNvSpPr/>
          <p:nvPr/>
        </p:nvSpPr>
        <p:spPr>
          <a:xfrm>
            <a:off x="333452" y="10146344"/>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3</a:t>
            </a:r>
          </a:p>
        </p:txBody>
      </p:sp>
      <p:sp>
        <p:nvSpPr>
          <p:cNvPr id="199" name="1/2"/>
          <p:cNvSpPr txBox="1"/>
          <p:nvPr/>
        </p:nvSpPr>
        <p:spPr>
          <a:xfrm>
            <a:off x="1206500" y="2023559"/>
            <a:ext cx="9779000" cy="10033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r" defTabSz="825500">
              <a:spcBef>
                <a:spcPts val="0"/>
              </a:spcBef>
              <a:defRPr sz="5500">
                <a:latin typeface="+mn-lt"/>
                <a:ea typeface="+mn-ea"/>
                <a:cs typeface="+mn-cs"/>
                <a:sym typeface="Produkt Extralight"/>
              </a:defRPr>
            </a:lvl1pPr>
          </a:lstStyle>
          <a:p>
            <a:pPr/>
            <a:r>
              <a:t>1/2</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01" name="Capture d’écran 2024-01-10 à 13.39.16.png" descr="Capture d’écran 2024-01-10 à 13.39.16.png"/>
          <p:cNvPicPr>
            <a:picLocks noChangeAspect="1"/>
          </p:cNvPicPr>
          <p:nvPr>
            <p:ph type="pic" idx="21"/>
          </p:nvPr>
        </p:nvPicPr>
        <p:blipFill>
          <a:blip r:embed="rId3">
            <a:extLst/>
          </a:blip>
          <a:srcRect l="23440" t="8067" r="26538" b="465"/>
          <a:stretch>
            <a:fillRect/>
          </a:stretch>
        </p:blipFill>
        <p:spPr>
          <a:xfrm>
            <a:off x="12376672" y="0"/>
            <a:ext cx="12001502" cy="13716001"/>
          </a:xfrm>
          <a:prstGeom prst="rect">
            <a:avLst/>
          </a:prstGeom>
        </p:spPr>
      </p:pic>
      <p:sp>
        <p:nvSpPr>
          <p:cNvPr id="202" name="2/2"/>
          <p:cNvSpPr txBox="1"/>
          <p:nvPr>
            <p:ph type="body" idx="22"/>
          </p:nvPr>
        </p:nvSpPr>
        <p:spPr>
          <a:xfrm>
            <a:off x="1008256" y="2320925"/>
            <a:ext cx="9779001" cy="1003300"/>
          </a:xfrm>
          <a:prstGeom prst="rect">
            <a:avLst/>
          </a:prstGeom>
          <a:extLst>
            <a:ext uri="{C572A759-6A51-4108-AA02-DFA0A04FC94B}">
              <ma14:wrappingTextBoxFlag xmlns:ma14="http://schemas.microsoft.com/office/mac/drawingml/2011/main" val="1"/>
            </a:ext>
          </a:extLst>
        </p:spPr>
        <p:txBody>
          <a:bodyPr/>
          <a:lstStyle>
            <a:lvl1pPr algn="r"/>
          </a:lstStyle>
          <a:p>
            <a:pPr/>
            <a:r>
              <a:t>2/2</a:t>
            </a:r>
          </a:p>
        </p:txBody>
      </p:sp>
      <p:sp>
        <p:nvSpPr>
          <p:cNvPr id="203" name="Composition d’une carte"/>
          <p:cNvSpPr txBox="1"/>
          <p:nvPr>
            <p:ph type="title"/>
          </p:nvPr>
        </p:nvSpPr>
        <p:spPr>
          <a:xfrm>
            <a:off x="1008256" y="858024"/>
            <a:ext cx="9779001" cy="1689101"/>
          </a:xfrm>
          <a:prstGeom prst="rect">
            <a:avLst/>
          </a:prstGeom>
        </p:spPr>
        <p:txBody>
          <a:bodyPr/>
          <a:lstStyle>
            <a:lvl1pPr defTabSz="1658111">
              <a:defRPr spc="-68" sz="6800"/>
            </a:lvl1pPr>
          </a:lstStyle>
          <a:p>
            <a:pPr/>
            <a:r>
              <a:t>Composition d’une carte</a:t>
            </a:r>
          </a:p>
        </p:txBody>
      </p:sp>
      <p:sp>
        <p:nvSpPr>
          <p:cNvPr id="204" name="Le lien vers la maquette figma…"/>
          <p:cNvSpPr txBox="1"/>
          <p:nvPr>
            <p:ph type="body" sz="half" idx="1"/>
          </p:nvPr>
        </p:nvSpPr>
        <p:spPr>
          <a:xfrm>
            <a:off x="1202483" y="3847176"/>
            <a:ext cx="9779001" cy="8855584"/>
          </a:xfrm>
          <a:prstGeom prst="rect">
            <a:avLst/>
          </a:prstGeom>
        </p:spPr>
        <p:txBody>
          <a:bodyPr/>
          <a:lstStyle/>
          <a:p>
            <a:pPr marL="0" indent="0" defTabSz="327152">
              <a:spcBef>
                <a:spcPts val="4300"/>
              </a:spcBef>
              <a:buSzTx/>
              <a:buNone/>
              <a:defRPr sz="3680"/>
            </a:pPr>
            <a:r>
              <a:t>Le </a:t>
            </a:r>
            <a:r>
              <a:rPr b="1"/>
              <a:t>lien vers la maquette figma </a:t>
            </a:r>
          </a:p>
          <a:p>
            <a:pPr marL="0" indent="0" defTabSz="327152">
              <a:spcBef>
                <a:spcPts val="4300"/>
              </a:spcBef>
              <a:buSzTx/>
              <a:buNone/>
              <a:defRPr sz="3680"/>
            </a:pPr>
            <a:r>
              <a:t>Des </a:t>
            </a:r>
            <a:r>
              <a:rPr b="1"/>
              <a:t>pièces jointes</a:t>
            </a:r>
            <a:r>
              <a:t>  comme des images de maquette, des vidéos explicatives, ou d’autres références externes peuvent être ajoutées pour étayer les ressources déjà présentes.</a:t>
            </a:r>
          </a:p>
          <a:p>
            <a:pPr marL="0" indent="0" defTabSz="327152">
              <a:spcBef>
                <a:spcPts val="4300"/>
              </a:spcBef>
              <a:buSzTx/>
              <a:buNone/>
              <a:defRPr sz="3680"/>
            </a:pPr>
            <a:r>
              <a:t> Une </a:t>
            </a:r>
            <a:r>
              <a:rPr b="1"/>
              <a:t>checklist</a:t>
            </a:r>
            <a:r>
              <a:t> permet de cocher les différents critères d’acceptation validés au cours de la réalisation.</a:t>
            </a:r>
          </a:p>
          <a:p>
            <a:pPr marL="0" indent="0" defTabSz="327152">
              <a:spcBef>
                <a:spcPts val="4300"/>
              </a:spcBef>
              <a:buSzTx/>
              <a:buNone/>
              <a:defRPr sz="3680"/>
            </a:pPr>
            <a:r>
              <a:t> La possibilité de mettre des commentaires à tout temps</a:t>
            </a:r>
          </a:p>
        </p:txBody>
      </p:sp>
      <p:sp>
        <p:nvSpPr>
          <p:cNvPr id="205" name="4"/>
          <p:cNvSpPr/>
          <p:nvPr/>
        </p:nvSpPr>
        <p:spPr>
          <a:xfrm>
            <a:off x="14335647" y="602759"/>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4</a:t>
            </a:r>
          </a:p>
        </p:txBody>
      </p:sp>
      <p:sp>
        <p:nvSpPr>
          <p:cNvPr id="206" name="4"/>
          <p:cNvSpPr/>
          <p:nvPr/>
        </p:nvSpPr>
        <p:spPr>
          <a:xfrm>
            <a:off x="461671" y="3871137"/>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4</a:t>
            </a:r>
          </a:p>
        </p:txBody>
      </p:sp>
      <p:sp>
        <p:nvSpPr>
          <p:cNvPr id="207" name="5"/>
          <p:cNvSpPr/>
          <p:nvPr/>
        </p:nvSpPr>
        <p:spPr>
          <a:xfrm>
            <a:off x="15305183" y="5066344"/>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5</a:t>
            </a:r>
          </a:p>
        </p:txBody>
      </p:sp>
      <p:sp>
        <p:nvSpPr>
          <p:cNvPr id="208" name="5"/>
          <p:cNvSpPr/>
          <p:nvPr/>
        </p:nvSpPr>
        <p:spPr>
          <a:xfrm>
            <a:off x="461671" y="5066344"/>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5</a:t>
            </a:r>
          </a:p>
        </p:txBody>
      </p:sp>
      <p:sp>
        <p:nvSpPr>
          <p:cNvPr id="209" name="6"/>
          <p:cNvSpPr/>
          <p:nvPr/>
        </p:nvSpPr>
        <p:spPr>
          <a:xfrm>
            <a:off x="16026914" y="8263035"/>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6</a:t>
            </a:r>
          </a:p>
        </p:txBody>
      </p:sp>
      <p:sp>
        <p:nvSpPr>
          <p:cNvPr id="210" name="6"/>
          <p:cNvSpPr/>
          <p:nvPr/>
        </p:nvSpPr>
        <p:spPr>
          <a:xfrm>
            <a:off x="461671" y="8828978"/>
            <a:ext cx="568133" cy="623437"/>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6</a:t>
            </a:r>
          </a:p>
        </p:txBody>
      </p:sp>
      <p:sp>
        <p:nvSpPr>
          <p:cNvPr id="211" name="7"/>
          <p:cNvSpPr/>
          <p:nvPr/>
        </p:nvSpPr>
        <p:spPr>
          <a:xfrm>
            <a:off x="14592743" y="12305352"/>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7</a:t>
            </a:r>
          </a:p>
        </p:txBody>
      </p:sp>
      <p:sp>
        <p:nvSpPr>
          <p:cNvPr id="212" name="7"/>
          <p:cNvSpPr/>
          <p:nvPr/>
        </p:nvSpPr>
        <p:spPr>
          <a:xfrm>
            <a:off x="461671" y="11317230"/>
            <a:ext cx="568133" cy="623438"/>
          </a:xfrm>
          <a:prstGeom prst="ellipse">
            <a:avLst/>
          </a:prstGeom>
          <a:solidFill>
            <a:srgbClr val="E4E6EA"/>
          </a:solidFill>
          <a:ln w="38100">
            <a:solidFill>
              <a:srgbClr val="455179"/>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spcBef>
                <a:spcPts val="0"/>
              </a:spcBef>
              <a:defRPr sz="2300">
                <a:solidFill>
                  <a:srgbClr val="455179"/>
                </a:solidFill>
              </a:defRPr>
            </a:lvl1pPr>
          </a:lstStyle>
          <a:p>
            <a:pPr/>
            <a:r>
              <a:t>7</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14" name="Capture d’écran 2024-01-12 à 22.23.12.png" descr="Capture d’écran 2024-01-12 à 22.23.12.png"/>
          <p:cNvPicPr>
            <a:picLocks noChangeAspect="1"/>
          </p:cNvPicPr>
          <p:nvPr>
            <p:ph type="pic" idx="21"/>
          </p:nvPr>
        </p:nvPicPr>
        <p:blipFill>
          <a:blip r:embed="rId3">
            <a:extLst/>
          </a:blip>
          <a:srcRect l="0" t="89" r="0" b="0"/>
          <a:stretch>
            <a:fillRect/>
          </a:stretch>
        </p:blipFill>
        <p:spPr>
          <a:xfrm>
            <a:off x="11617917" y="1477799"/>
            <a:ext cx="9464418" cy="7091991"/>
          </a:xfrm>
          <a:prstGeom prst="rect">
            <a:avLst/>
          </a:prstGeom>
        </p:spPr>
      </p:pic>
      <p:sp>
        <p:nvSpPr>
          <p:cNvPr id="215" name="Interaction avec le tableau Kanban"/>
          <p:cNvSpPr txBox="1"/>
          <p:nvPr>
            <p:ph type="title"/>
          </p:nvPr>
        </p:nvSpPr>
        <p:spPr>
          <a:xfrm>
            <a:off x="859573" y="1565951"/>
            <a:ext cx="9779001" cy="2513248"/>
          </a:xfrm>
          <a:prstGeom prst="rect">
            <a:avLst/>
          </a:prstGeom>
        </p:spPr>
        <p:txBody>
          <a:bodyPr/>
          <a:lstStyle>
            <a:lvl1pPr defTabSz="1853183">
              <a:defRPr spc="-76" sz="7600"/>
            </a:lvl1pPr>
          </a:lstStyle>
          <a:p>
            <a:pPr/>
            <a:r>
              <a:t>Interaction avec le tableau Kanban</a:t>
            </a:r>
          </a:p>
        </p:txBody>
      </p:sp>
      <p:sp>
        <p:nvSpPr>
          <p:cNvPr id="216" name="Lorsque le statut d’une carte évolue, il faut la déplacer dans la colonne correspondante.…"/>
          <p:cNvSpPr txBox="1"/>
          <p:nvPr>
            <p:ph type="body" sz="half" idx="1"/>
          </p:nvPr>
        </p:nvSpPr>
        <p:spPr>
          <a:xfrm>
            <a:off x="859573" y="4595431"/>
            <a:ext cx="9779001" cy="7290992"/>
          </a:xfrm>
          <a:prstGeom prst="rect">
            <a:avLst/>
          </a:prstGeom>
        </p:spPr>
        <p:txBody>
          <a:bodyPr/>
          <a:lstStyle/>
          <a:p>
            <a:pPr marL="0" indent="0" defTabSz="341375">
              <a:spcBef>
                <a:spcPts val="4500"/>
              </a:spcBef>
              <a:buSzTx/>
              <a:buNone/>
              <a:defRPr sz="3839"/>
            </a:pPr>
            <a:r>
              <a:t>Lorsque le statut d’une carte évolue, il faut la déplacer dans la colonne correspondante. </a:t>
            </a:r>
          </a:p>
          <a:p>
            <a:pPr marL="0" indent="0" defTabSz="341375">
              <a:spcBef>
                <a:spcPts val="4500"/>
              </a:spcBef>
              <a:buSzTx/>
              <a:buNone/>
              <a:defRPr sz="3839"/>
            </a:pPr>
            <a:r>
              <a:t>Par exemple, lorsqu’elle est prise en charge, la carte Landing passera dans la colonne « En cours ».</a:t>
            </a:r>
          </a:p>
          <a:p>
            <a:pPr marL="0" indent="0" defTabSz="341375">
              <a:spcBef>
                <a:spcPts val="4500"/>
              </a:spcBef>
              <a:buSzTx/>
              <a:buNone/>
              <a:defRPr sz="3839"/>
            </a:pPr>
            <a:r>
              <a:t>Cela permettra d’indiquer rapidement aux utilisateurs du tableau l’état d’avancement de chaque tâche.</a:t>
            </a:r>
          </a:p>
        </p:txBody>
      </p:sp>
      <p:pic>
        <p:nvPicPr>
          <p:cNvPr id="217" name="Capture d’écran 2024-01-12 à 22.23.44.png" descr="Capture d’écran 2024-01-12 à 22.23.44.png"/>
          <p:cNvPicPr>
            <a:picLocks noChangeAspect="1"/>
          </p:cNvPicPr>
          <p:nvPr/>
        </p:nvPicPr>
        <p:blipFill>
          <a:blip r:embed="rId4">
            <a:extLst/>
          </a:blip>
          <a:srcRect l="245" t="0" r="245" b="0"/>
          <a:stretch>
            <a:fillRect/>
          </a:stretch>
        </p:blipFill>
        <p:spPr>
          <a:xfrm>
            <a:off x="13946133" y="7979872"/>
            <a:ext cx="9778980" cy="558928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Comment définir ?"/>
          <p:cNvSpPr txBox="1"/>
          <p:nvPr>
            <p:ph type="title"/>
          </p:nvPr>
        </p:nvSpPr>
        <p:spPr>
          <a:prstGeom prst="rect">
            <a:avLst/>
          </a:prstGeom>
        </p:spPr>
        <p:txBody>
          <a:bodyPr/>
          <a:lstStyle/>
          <a:p>
            <a:pPr/>
            <a:r>
              <a:t>Comment définir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6_DynamicWavesLight">
  <a:themeElements>
    <a:clrScheme name="36_DynamicWavesLight">
      <a:dk1>
        <a:srgbClr val="53585F"/>
      </a:dk1>
      <a:lt1>
        <a:srgbClr val="5F3E0C"/>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6_DynamicWavesLight">
  <a:themeElements>
    <a:clrScheme name="36_DynamicWavesLight">
      <a:dk1>
        <a:srgbClr val="000000"/>
      </a:dk1>
      <a:lt1>
        <a:srgbClr val="FFFFFF"/>
      </a:lt1>
      <a:dk2>
        <a:srgbClr val="53585F"/>
      </a:dk2>
      <a:lt2>
        <a:srgbClr val="D5D5D5"/>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Produkt Extralight"/>
        <a:ea typeface="Produkt Extralight"/>
        <a:cs typeface="Produkt Extralight"/>
      </a:majorFont>
      <a:minorFont>
        <a:latin typeface="Produkt Extralight"/>
        <a:ea typeface="Produkt Extralight"/>
        <a:cs typeface="Produkt Extralight"/>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9155"/>
            <a:lumOff val="-32673"/>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atOff val="-9155"/>
              <a:lumOff val="-32673"/>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chemeClr val="accent1">
                <a:satOff val="-9155"/>
                <a:lumOff val="-32673"/>
              </a:schemeClr>
            </a:solidFill>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